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374" r:id="rId49"/>
    <p:sldId id="358" r:id="rId50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00"/>
    <a:srgbClr val="C9F1FF"/>
    <a:srgbClr val="FFFFCC"/>
    <a:srgbClr val="E5E57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1CDA4-6C86-45D2-AC19-274C9D7D826F}" v="1" dt="2025-08-11T18:17:43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-4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CANTO" userId="355d0fe9ba8b1343" providerId="LiveId" clId="{3F01CDA4-6C86-45D2-AC19-274C9D7D826F}"/>
    <pc:docChg chg="delSld modSld">
      <pc:chgData name="SIMONE CANTO" userId="355d0fe9ba8b1343" providerId="LiveId" clId="{3F01CDA4-6C86-45D2-AC19-274C9D7D826F}" dt="2025-08-11T18:17:55.804" v="79" actId="47"/>
      <pc:docMkLst>
        <pc:docMk/>
      </pc:docMkLst>
      <pc:sldChg chg="modSp mod">
        <pc:chgData name="SIMONE CANTO" userId="355d0fe9ba8b1343" providerId="LiveId" clId="{3F01CDA4-6C86-45D2-AC19-274C9D7D826F}" dt="2025-08-11T18:17:50.039" v="78" actId="20577"/>
        <pc:sldMkLst>
          <pc:docMk/>
          <pc:sldMk cId="2977114106" sldId="260"/>
        </pc:sldMkLst>
        <pc:spChg chg="mod">
          <ac:chgData name="SIMONE CANTO" userId="355d0fe9ba8b1343" providerId="LiveId" clId="{3F01CDA4-6C86-45D2-AC19-274C9D7D826F}" dt="2025-08-11T18:17:50.039" v="78" actId="20577"/>
          <ac:spMkLst>
            <pc:docMk/>
            <pc:sldMk cId="2977114106" sldId="260"/>
            <ac:spMk id="3" creationId="{16065FB9-D8D0-E9FE-8780-6669A42756EE}"/>
          </ac:spMkLst>
        </pc:spChg>
      </pc:sldChg>
      <pc:sldChg chg="del">
        <pc:chgData name="SIMONE CANTO" userId="355d0fe9ba8b1343" providerId="LiveId" clId="{3F01CDA4-6C86-45D2-AC19-274C9D7D826F}" dt="2025-08-11T18:17:55.804" v="79" actId="47"/>
        <pc:sldMkLst>
          <pc:docMk/>
          <pc:sldMk cId="2326524750" sldId="270"/>
        </pc:sldMkLst>
      </pc:sldChg>
    </pc:docChg>
  </pc:docChgLst>
  <pc:docChgLst>
    <pc:chgData name="SIMONE CANTO" userId="355d0fe9ba8b1343" providerId="LiveId" clId="{CDA90D1C-0220-4A2D-AB50-88F1913CC1CA}"/>
    <pc:docChg chg="undo custSel addSld delSld modSld">
      <pc:chgData name="SIMONE CANTO" userId="355d0fe9ba8b1343" providerId="LiveId" clId="{CDA90D1C-0220-4A2D-AB50-88F1913CC1CA}" dt="2025-02-17T20:08:20.960" v="493" actId="478"/>
      <pc:docMkLst>
        <pc:docMk/>
      </pc:docMkLst>
      <pc:sldChg chg="del">
        <pc:chgData name="SIMONE CANTO" userId="355d0fe9ba8b1343" providerId="LiveId" clId="{CDA90D1C-0220-4A2D-AB50-88F1913CC1CA}" dt="2025-02-17T19:14:18.457" v="6" actId="47"/>
        <pc:sldMkLst>
          <pc:docMk/>
          <pc:sldMk cId="2115671489" sldId="259"/>
        </pc:sldMkLst>
      </pc:sldChg>
      <pc:sldChg chg="del">
        <pc:chgData name="SIMONE CANTO" userId="355d0fe9ba8b1343" providerId="LiveId" clId="{CDA90D1C-0220-4A2D-AB50-88F1913CC1CA}" dt="2025-02-17T19:14:03.686" v="1" actId="47"/>
        <pc:sldMkLst>
          <pc:docMk/>
          <pc:sldMk cId="2105237809" sldId="266"/>
        </pc:sldMkLst>
      </pc:sldChg>
      <pc:sldChg chg="del">
        <pc:chgData name="SIMONE CANTO" userId="355d0fe9ba8b1343" providerId="LiveId" clId="{CDA90D1C-0220-4A2D-AB50-88F1913CC1CA}" dt="2025-02-17T19:14:03.200" v="0" actId="47"/>
        <pc:sldMkLst>
          <pc:docMk/>
          <pc:sldMk cId="1493790062" sldId="267"/>
        </pc:sldMkLst>
      </pc:sldChg>
      <pc:sldChg chg="del">
        <pc:chgData name="SIMONE CANTO" userId="355d0fe9ba8b1343" providerId="LiveId" clId="{CDA90D1C-0220-4A2D-AB50-88F1913CC1CA}" dt="2025-02-17T19:14:04.126" v="2" actId="47"/>
        <pc:sldMkLst>
          <pc:docMk/>
          <pc:sldMk cId="1217173860" sldId="268"/>
        </pc:sldMkLst>
      </pc:sldChg>
      <pc:sldChg chg="del">
        <pc:chgData name="SIMONE CANTO" userId="355d0fe9ba8b1343" providerId="LiveId" clId="{CDA90D1C-0220-4A2D-AB50-88F1913CC1CA}" dt="2025-02-17T19:14:05.054" v="4" actId="47"/>
        <pc:sldMkLst>
          <pc:docMk/>
          <pc:sldMk cId="1974648486" sldId="269"/>
        </pc:sldMkLst>
      </pc:sldChg>
      <pc:sldChg chg="del">
        <pc:chgData name="SIMONE CANTO" userId="355d0fe9ba8b1343" providerId="LiveId" clId="{CDA90D1C-0220-4A2D-AB50-88F1913CC1CA}" dt="2025-02-17T19:14:25.219" v="8" actId="47"/>
        <pc:sldMkLst>
          <pc:docMk/>
          <pc:sldMk cId="1828944193" sldId="289"/>
        </pc:sldMkLst>
      </pc:sldChg>
      <pc:sldChg chg="del">
        <pc:chgData name="SIMONE CANTO" userId="355d0fe9ba8b1343" providerId="LiveId" clId="{CDA90D1C-0220-4A2D-AB50-88F1913CC1CA}" dt="2025-02-17T19:14:25.660" v="9" actId="47"/>
        <pc:sldMkLst>
          <pc:docMk/>
          <pc:sldMk cId="4154164751" sldId="290"/>
        </pc:sldMkLst>
      </pc:sldChg>
      <pc:sldChg chg="del">
        <pc:chgData name="SIMONE CANTO" userId="355d0fe9ba8b1343" providerId="LiveId" clId="{CDA90D1C-0220-4A2D-AB50-88F1913CC1CA}" dt="2025-02-17T19:14:26.646" v="11" actId="47"/>
        <pc:sldMkLst>
          <pc:docMk/>
          <pc:sldMk cId="2182813344" sldId="291"/>
        </pc:sldMkLst>
      </pc:sldChg>
      <pc:sldChg chg="del">
        <pc:chgData name="SIMONE CANTO" userId="355d0fe9ba8b1343" providerId="LiveId" clId="{CDA90D1C-0220-4A2D-AB50-88F1913CC1CA}" dt="2025-02-17T19:14:26.117" v="10" actId="47"/>
        <pc:sldMkLst>
          <pc:docMk/>
          <pc:sldMk cId="3084165898" sldId="293"/>
        </pc:sldMkLst>
      </pc:sldChg>
      <pc:sldChg chg="del">
        <pc:chgData name="SIMONE CANTO" userId="355d0fe9ba8b1343" providerId="LiveId" clId="{CDA90D1C-0220-4A2D-AB50-88F1913CC1CA}" dt="2025-02-17T19:14:04.487" v="3" actId="47"/>
        <pc:sldMkLst>
          <pc:docMk/>
          <pc:sldMk cId="3837314004" sldId="355"/>
        </pc:sldMkLst>
      </pc:sldChg>
      <pc:sldChg chg="del">
        <pc:chgData name="SIMONE CANTO" userId="355d0fe9ba8b1343" providerId="LiveId" clId="{CDA90D1C-0220-4A2D-AB50-88F1913CC1CA}" dt="2025-02-17T19:14:05.508" v="5" actId="47"/>
        <pc:sldMkLst>
          <pc:docMk/>
          <pc:sldMk cId="227011716" sldId="356"/>
        </pc:sldMkLst>
      </pc:sldChg>
      <pc:sldChg chg="del">
        <pc:chgData name="SIMONE CANTO" userId="355d0fe9ba8b1343" providerId="LiveId" clId="{CDA90D1C-0220-4A2D-AB50-88F1913CC1CA}" dt="2025-02-17T19:14:19.920" v="7" actId="47"/>
        <pc:sldMkLst>
          <pc:docMk/>
          <pc:sldMk cId="3252477554" sldId="357"/>
        </pc:sldMkLst>
      </pc:sldChg>
      <pc:sldChg chg="del">
        <pc:chgData name="SIMONE CANTO" userId="355d0fe9ba8b1343" providerId="LiveId" clId="{CDA90D1C-0220-4A2D-AB50-88F1913CC1CA}" dt="2025-02-17T19:14:47.997" v="29" actId="47"/>
        <pc:sldMkLst>
          <pc:docMk/>
          <pc:sldMk cId="1613001438" sldId="361"/>
        </pc:sldMkLst>
      </pc:sldChg>
      <pc:sldChg chg="del">
        <pc:chgData name="SIMONE CANTO" userId="355d0fe9ba8b1343" providerId="LiveId" clId="{CDA90D1C-0220-4A2D-AB50-88F1913CC1CA}" dt="2025-02-17T19:14:28.355" v="12" actId="47"/>
        <pc:sldMkLst>
          <pc:docMk/>
          <pc:sldMk cId="2227540312" sldId="364"/>
        </pc:sldMkLst>
      </pc:sldChg>
      <pc:sldChg chg="del">
        <pc:chgData name="SIMONE CANTO" userId="355d0fe9ba8b1343" providerId="LiveId" clId="{CDA90D1C-0220-4A2D-AB50-88F1913CC1CA}" dt="2025-02-17T19:14:28.843" v="13" actId="47"/>
        <pc:sldMkLst>
          <pc:docMk/>
          <pc:sldMk cId="1359325544" sldId="365"/>
        </pc:sldMkLst>
      </pc:sldChg>
      <pc:sldChg chg="del">
        <pc:chgData name="SIMONE CANTO" userId="355d0fe9ba8b1343" providerId="LiveId" clId="{CDA90D1C-0220-4A2D-AB50-88F1913CC1CA}" dt="2025-02-17T19:14:29.393" v="14" actId="47"/>
        <pc:sldMkLst>
          <pc:docMk/>
          <pc:sldMk cId="1982953234" sldId="366"/>
        </pc:sldMkLst>
      </pc:sldChg>
      <pc:sldChg chg="del">
        <pc:chgData name="SIMONE CANTO" userId="355d0fe9ba8b1343" providerId="LiveId" clId="{CDA90D1C-0220-4A2D-AB50-88F1913CC1CA}" dt="2025-02-17T19:14:32.734" v="20" actId="47"/>
        <pc:sldMkLst>
          <pc:docMk/>
          <pc:sldMk cId="1008051215" sldId="367"/>
        </pc:sldMkLst>
      </pc:sldChg>
      <pc:sldChg chg="del">
        <pc:chgData name="SIMONE CANTO" userId="355d0fe9ba8b1343" providerId="LiveId" clId="{CDA90D1C-0220-4A2D-AB50-88F1913CC1CA}" dt="2025-02-17T19:14:33.706" v="21" actId="47"/>
        <pc:sldMkLst>
          <pc:docMk/>
          <pc:sldMk cId="1188024290" sldId="368"/>
        </pc:sldMkLst>
      </pc:sldChg>
      <pc:sldChg chg="del">
        <pc:chgData name="SIMONE CANTO" userId="355d0fe9ba8b1343" providerId="LiveId" clId="{CDA90D1C-0220-4A2D-AB50-88F1913CC1CA}" dt="2025-02-17T19:14:34.687" v="22" actId="47"/>
        <pc:sldMkLst>
          <pc:docMk/>
          <pc:sldMk cId="3214954732" sldId="369"/>
        </pc:sldMkLst>
      </pc:sldChg>
      <pc:sldChg chg="del">
        <pc:chgData name="SIMONE CANTO" userId="355d0fe9ba8b1343" providerId="LiveId" clId="{CDA90D1C-0220-4A2D-AB50-88F1913CC1CA}" dt="2025-02-17T19:14:36.561" v="23" actId="47"/>
        <pc:sldMkLst>
          <pc:docMk/>
          <pc:sldMk cId="702990669" sldId="370"/>
        </pc:sldMkLst>
      </pc:sldChg>
      <pc:sldChg chg="del">
        <pc:chgData name="SIMONE CANTO" userId="355d0fe9ba8b1343" providerId="LiveId" clId="{CDA90D1C-0220-4A2D-AB50-88F1913CC1CA}" dt="2025-02-17T19:14:38.863" v="24" actId="47"/>
        <pc:sldMkLst>
          <pc:docMk/>
          <pc:sldMk cId="756079942" sldId="371"/>
        </pc:sldMkLst>
      </pc:sldChg>
      <pc:sldChg chg="del">
        <pc:chgData name="SIMONE CANTO" userId="355d0fe9ba8b1343" providerId="LiveId" clId="{CDA90D1C-0220-4A2D-AB50-88F1913CC1CA}" dt="2025-02-17T19:14:39.778" v="25" actId="47"/>
        <pc:sldMkLst>
          <pc:docMk/>
          <pc:sldMk cId="3863711277" sldId="372"/>
        </pc:sldMkLst>
      </pc:sldChg>
      <pc:sldChg chg="del">
        <pc:chgData name="SIMONE CANTO" userId="355d0fe9ba8b1343" providerId="LiveId" clId="{CDA90D1C-0220-4A2D-AB50-88F1913CC1CA}" dt="2025-02-17T19:14:42.692" v="26" actId="47"/>
        <pc:sldMkLst>
          <pc:docMk/>
          <pc:sldMk cId="2647451750" sldId="373"/>
        </pc:sldMkLst>
      </pc:sldChg>
      <pc:sldChg chg="modSp mod">
        <pc:chgData name="SIMONE CANTO" userId="355d0fe9ba8b1343" providerId="LiveId" clId="{CDA90D1C-0220-4A2D-AB50-88F1913CC1CA}" dt="2025-02-17T20:04:26.712" v="492" actId="20577"/>
        <pc:sldMkLst>
          <pc:docMk/>
          <pc:sldMk cId="296297840" sldId="374"/>
        </pc:sldMkLst>
      </pc:sldChg>
      <pc:sldChg chg="addSp modSp new mod">
        <pc:chgData name="SIMONE CANTO" userId="355d0fe9ba8b1343" providerId="LiveId" clId="{CDA90D1C-0220-4A2D-AB50-88F1913CC1CA}" dt="2025-02-17T19:21:31.638" v="50" actId="20577"/>
        <pc:sldMkLst>
          <pc:docMk/>
          <pc:sldMk cId="851311632" sldId="375"/>
        </pc:sldMkLst>
      </pc:sldChg>
      <pc:sldChg chg="del">
        <pc:chgData name="SIMONE CANTO" userId="355d0fe9ba8b1343" providerId="LiveId" clId="{CDA90D1C-0220-4A2D-AB50-88F1913CC1CA}" dt="2025-02-17T19:14:29.850" v="15" actId="47"/>
        <pc:sldMkLst>
          <pc:docMk/>
          <pc:sldMk cId="2454615183" sldId="375"/>
        </pc:sldMkLst>
      </pc:sldChg>
      <pc:sldChg chg="del">
        <pc:chgData name="SIMONE CANTO" userId="355d0fe9ba8b1343" providerId="LiveId" clId="{CDA90D1C-0220-4A2D-AB50-88F1913CC1CA}" dt="2025-02-17T19:14:30.337" v="16" actId="47"/>
        <pc:sldMkLst>
          <pc:docMk/>
          <pc:sldMk cId="1305134865" sldId="376"/>
        </pc:sldMkLst>
      </pc:sldChg>
      <pc:sldChg chg="delSp modSp new mod">
        <pc:chgData name="SIMONE CANTO" userId="355d0fe9ba8b1343" providerId="LiveId" clId="{CDA90D1C-0220-4A2D-AB50-88F1913CC1CA}" dt="2025-02-17T20:08:20.960" v="493" actId="478"/>
        <pc:sldMkLst>
          <pc:docMk/>
          <pc:sldMk cId="2148935245" sldId="376"/>
        </pc:sldMkLst>
      </pc:sldChg>
      <pc:sldChg chg="modSp new mod">
        <pc:chgData name="SIMONE CANTO" userId="355d0fe9ba8b1343" providerId="LiveId" clId="{CDA90D1C-0220-4A2D-AB50-88F1913CC1CA}" dt="2025-02-17T19:22:38.273" v="59" actId="20577"/>
        <pc:sldMkLst>
          <pc:docMk/>
          <pc:sldMk cId="3894471099" sldId="377"/>
        </pc:sldMkLst>
      </pc:sldChg>
      <pc:sldChg chg="del">
        <pc:chgData name="SIMONE CANTO" userId="355d0fe9ba8b1343" providerId="LiveId" clId="{CDA90D1C-0220-4A2D-AB50-88F1913CC1CA}" dt="2025-02-17T19:14:30.825" v="17" actId="47"/>
        <pc:sldMkLst>
          <pc:docMk/>
          <pc:sldMk cId="3979568210" sldId="377"/>
        </pc:sldMkLst>
      </pc:sldChg>
      <pc:sldChg chg="del">
        <pc:chgData name="SIMONE CANTO" userId="355d0fe9ba8b1343" providerId="LiveId" clId="{CDA90D1C-0220-4A2D-AB50-88F1913CC1CA}" dt="2025-02-17T19:14:31.296" v="18" actId="47"/>
        <pc:sldMkLst>
          <pc:docMk/>
          <pc:sldMk cId="195023030" sldId="378"/>
        </pc:sldMkLst>
      </pc:sldChg>
      <pc:sldChg chg="addSp delSp modSp new mod">
        <pc:chgData name="SIMONE CANTO" userId="355d0fe9ba8b1343" providerId="LiveId" clId="{CDA90D1C-0220-4A2D-AB50-88F1913CC1CA}" dt="2025-02-17T19:23:09.690" v="64" actId="26606"/>
        <pc:sldMkLst>
          <pc:docMk/>
          <pc:sldMk cId="4081173298" sldId="378"/>
        </pc:sldMkLst>
      </pc:sldChg>
      <pc:sldChg chg="del">
        <pc:chgData name="SIMONE CANTO" userId="355d0fe9ba8b1343" providerId="LiveId" clId="{CDA90D1C-0220-4A2D-AB50-88F1913CC1CA}" dt="2025-02-17T19:14:31.752" v="19" actId="47"/>
        <pc:sldMkLst>
          <pc:docMk/>
          <pc:sldMk cId="170571051" sldId="379"/>
        </pc:sldMkLst>
      </pc:sldChg>
      <pc:sldChg chg="addSp delSp modSp new mod">
        <pc:chgData name="SIMONE CANTO" userId="355d0fe9ba8b1343" providerId="LiveId" clId="{CDA90D1C-0220-4A2D-AB50-88F1913CC1CA}" dt="2025-02-17T19:24:02.705" v="75" actId="1076"/>
        <pc:sldMkLst>
          <pc:docMk/>
          <pc:sldMk cId="2945735793" sldId="379"/>
        </pc:sldMkLst>
      </pc:sldChg>
      <pc:sldChg chg="del">
        <pc:chgData name="SIMONE CANTO" userId="355d0fe9ba8b1343" providerId="LiveId" clId="{CDA90D1C-0220-4A2D-AB50-88F1913CC1CA}" dt="2025-02-17T19:14:44.413" v="27" actId="47"/>
        <pc:sldMkLst>
          <pc:docMk/>
          <pc:sldMk cId="3215832484" sldId="380"/>
        </pc:sldMkLst>
      </pc:sldChg>
      <pc:sldChg chg="addSp delSp modSp new mod">
        <pc:chgData name="SIMONE CANTO" userId="355d0fe9ba8b1343" providerId="LiveId" clId="{CDA90D1C-0220-4A2D-AB50-88F1913CC1CA}" dt="2025-02-17T19:25:04.816" v="84" actId="1076"/>
        <pc:sldMkLst>
          <pc:docMk/>
          <pc:sldMk cId="3252224153" sldId="380"/>
        </pc:sldMkLst>
      </pc:sldChg>
      <pc:sldChg chg="del">
        <pc:chgData name="SIMONE CANTO" userId="355d0fe9ba8b1343" providerId="LiveId" clId="{CDA90D1C-0220-4A2D-AB50-88F1913CC1CA}" dt="2025-02-17T19:14:46.395" v="28" actId="47"/>
        <pc:sldMkLst>
          <pc:docMk/>
          <pc:sldMk cId="3488485841" sldId="381"/>
        </pc:sldMkLst>
      </pc:sldChg>
      <pc:sldChg chg="addSp delSp modSp new mod">
        <pc:chgData name="SIMONE CANTO" userId="355d0fe9ba8b1343" providerId="LiveId" clId="{CDA90D1C-0220-4A2D-AB50-88F1913CC1CA}" dt="2025-02-17T19:26:12.401" v="97" actId="1076"/>
        <pc:sldMkLst>
          <pc:docMk/>
          <pc:sldMk cId="4185226036" sldId="381"/>
        </pc:sldMkLst>
      </pc:sldChg>
      <pc:sldChg chg="addSp delSp modSp new mod">
        <pc:chgData name="SIMONE CANTO" userId="355d0fe9ba8b1343" providerId="LiveId" clId="{CDA90D1C-0220-4A2D-AB50-88F1913CC1CA}" dt="2025-02-17T19:26:53.399" v="107" actId="1076"/>
        <pc:sldMkLst>
          <pc:docMk/>
          <pc:sldMk cId="1990880893" sldId="382"/>
        </pc:sldMkLst>
      </pc:sldChg>
      <pc:sldChg chg="addSp modSp new mod">
        <pc:chgData name="SIMONE CANTO" userId="355d0fe9ba8b1343" providerId="LiveId" clId="{CDA90D1C-0220-4A2D-AB50-88F1913CC1CA}" dt="2025-02-17T19:28:06.219" v="115" actId="1076"/>
        <pc:sldMkLst>
          <pc:docMk/>
          <pc:sldMk cId="2940260687" sldId="383"/>
        </pc:sldMkLst>
      </pc:sldChg>
      <pc:sldChg chg="addSp delSp modSp new mod">
        <pc:chgData name="SIMONE CANTO" userId="355d0fe9ba8b1343" providerId="LiveId" clId="{CDA90D1C-0220-4A2D-AB50-88F1913CC1CA}" dt="2025-02-17T19:30:28.833" v="148" actId="6549"/>
        <pc:sldMkLst>
          <pc:docMk/>
          <pc:sldMk cId="2408059416" sldId="384"/>
        </pc:sldMkLst>
      </pc:sldChg>
      <pc:sldChg chg="addSp modSp new mod">
        <pc:chgData name="SIMONE CANTO" userId="355d0fe9ba8b1343" providerId="LiveId" clId="{CDA90D1C-0220-4A2D-AB50-88F1913CC1CA}" dt="2025-02-17T19:31:58.912" v="158" actId="1076"/>
        <pc:sldMkLst>
          <pc:docMk/>
          <pc:sldMk cId="559394810" sldId="385"/>
        </pc:sldMkLst>
      </pc:sldChg>
      <pc:sldChg chg="delSp modSp new mod">
        <pc:chgData name="SIMONE CANTO" userId="355d0fe9ba8b1343" providerId="LiveId" clId="{CDA90D1C-0220-4A2D-AB50-88F1913CC1CA}" dt="2025-02-17T19:32:55.417" v="174" actId="1076"/>
        <pc:sldMkLst>
          <pc:docMk/>
          <pc:sldMk cId="251405621" sldId="386"/>
        </pc:sldMkLst>
      </pc:sldChg>
      <pc:sldChg chg="addSp delSp modSp new mod">
        <pc:chgData name="SIMONE CANTO" userId="355d0fe9ba8b1343" providerId="LiveId" clId="{CDA90D1C-0220-4A2D-AB50-88F1913CC1CA}" dt="2025-02-17T19:33:20.017" v="179" actId="26606"/>
        <pc:sldMkLst>
          <pc:docMk/>
          <pc:sldMk cId="3833010225" sldId="387"/>
        </pc:sldMkLst>
      </pc:sldChg>
      <pc:sldChg chg="modSp new mod">
        <pc:chgData name="SIMONE CANTO" userId="355d0fe9ba8b1343" providerId="LiveId" clId="{CDA90D1C-0220-4A2D-AB50-88F1913CC1CA}" dt="2025-02-17T19:34:23.363" v="195" actId="20577"/>
        <pc:sldMkLst>
          <pc:docMk/>
          <pc:sldMk cId="916015580" sldId="388"/>
        </pc:sldMkLst>
      </pc:sldChg>
      <pc:sldChg chg="addSp delSp modSp new mod">
        <pc:chgData name="SIMONE CANTO" userId="355d0fe9ba8b1343" providerId="LiveId" clId="{CDA90D1C-0220-4A2D-AB50-88F1913CC1CA}" dt="2025-02-17T19:35:09.557" v="202" actId="14100"/>
        <pc:sldMkLst>
          <pc:docMk/>
          <pc:sldMk cId="3138087016" sldId="389"/>
        </pc:sldMkLst>
      </pc:sldChg>
      <pc:sldChg chg="modSp new mod">
        <pc:chgData name="SIMONE CANTO" userId="355d0fe9ba8b1343" providerId="LiveId" clId="{CDA90D1C-0220-4A2D-AB50-88F1913CC1CA}" dt="2025-02-17T19:36:46.485" v="215" actId="27636"/>
        <pc:sldMkLst>
          <pc:docMk/>
          <pc:sldMk cId="1632757294" sldId="390"/>
        </pc:sldMkLst>
      </pc:sldChg>
      <pc:sldChg chg="addSp delSp new mod">
        <pc:chgData name="SIMONE CANTO" userId="355d0fe9ba8b1343" providerId="LiveId" clId="{CDA90D1C-0220-4A2D-AB50-88F1913CC1CA}" dt="2025-02-17T19:37:10.660" v="218" actId="22"/>
        <pc:sldMkLst>
          <pc:docMk/>
          <pc:sldMk cId="4250428985" sldId="391"/>
        </pc:sldMkLst>
      </pc:sldChg>
      <pc:sldChg chg="modSp new mod">
        <pc:chgData name="SIMONE CANTO" userId="355d0fe9ba8b1343" providerId="LiveId" clId="{CDA90D1C-0220-4A2D-AB50-88F1913CC1CA}" dt="2025-02-17T19:37:50.744" v="222" actId="5793"/>
        <pc:sldMkLst>
          <pc:docMk/>
          <pc:sldMk cId="115081943" sldId="392"/>
        </pc:sldMkLst>
      </pc:sldChg>
      <pc:sldChg chg="addSp modSp new mod">
        <pc:chgData name="SIMONE CANTO" userId="355d0fe9ba8b1343" providerId="LiveId" clId="{CDA90D1C-0220-4A2D-AB50-88F1913CC1CA}" dt="2025-02-17T19:38:40.247" v="231" actId="1076"/>
        <pc:sldMkLst>
          <pc:docMk/>
          <pc:sldMk cId="1022276166" sldId="393"/>
        </pc:sldMkLst>
      </pc:sldChg>
      <pc:sldChg chg="modSp new mod">
        <pc:chgData name="SIMONE CANTO" userId="355d0fe9ba8b1343" providerId="LiveId" clId="{CDA90D1C-0220-4A2D-AB50-88F1913CC1CA}" dt="2025-02-17T19:40:30.591" v="243" actId="5793"/>
        <pc:sldMkLst>
          <pc:docMk/>
          <pc:sldMk cId="2261428333" sldId="394"/>
        </pc:sldMkLst>
      </pc:sldChg>
      <pc:sldChg chg="modSp new mod">
        <pc:chgData name="SIMONE CANTO" userId="355d0fe9ba8b1343" providerId="LiveId" clId="{CDA90D1C-0220-4A2D-AB50-88F1913CC1CA}" dt="2025-02-17T19:41:28.663" v="255" actId="20577"/>
        <pc:sldMkLst>
          <pc:docMk/>
          <pc:sldMk cId="2680534678" sldId="395"/>
        </pc:sldMkLst>
      </pc:sldChg>
      <pc:sldChg chg="addSp delSp modSp new mod">
        <pc:chgData name="SIMONE CANTO" userId="355d0fe9ba8b1343" providerId="LiveId" clId="{CDA90D1C-0220-4A2D-AB50-88F1913CC1CA}" dt="2025-02-17T19:42:30.967" v="265" actId="1076"/>
        <pc:sldMkLst>
          <pc:docMk/>
          <pc:sldMk cId="1582081497" sldId="396"/>
        </pc:sldMkLst>
      </pc:sldChg>
      <pc:sldChg chg="addSp delSp modSp new mod">
        <pc:chgData name="SIMONE CANTO" userId="355d0fe9ba8b1343" providerId="LiveId" clId="{CDA90D1C-0220-4A2D-AB50-88F1913CC1CA}" dt="2025-02-17T19:43:26.419" v="276" actId="1076"/>
        <pc:sldMkLst>
          <pc:docMk/>
          <pc:sldMk cId="357788256" sldId="397"/>
        </pc:sldMkLst>
      </pc:sldChg>
      <pc:sldChg chg="addSp delSp modSp new mod">
        <pc:chgData name="SIMONE CANTO" userId="355d0fe9ba8b1343" providerId="LiveId" clId="{CDA90D1C-0220-4A2D-AB50-88F1913CC1CA}" dt="2025-02-17T19:45:50.540" v="296" actId="20577"/>
        <pc:sldMkLst>
          <pc:docMk/>
          <pc:sldMk cId="1162316223" sldId="398"/>
        </pc:sldMkLst>
      </pc:sldChg>
      <pc:sldChg chg="addSp delSp modSp new mod">
        <pc:chgData name="SIMONE CANTO" userId="355d0fe9ba8b1343" providerId="LiveId" clId="{CDA90D1C-0220-4A2D-AB50-88F1913CC1CA}" dt="2025-02-17T19:46:25.004" v="300" actId="26606"/>
        <pc:sldMkLst>
          <pc:docMk/>
          <pc:sldMk cId="3251640010" sldId="399"/>
        </pc:sldMkLst>
      </pc:sldChg>
      <pc:sldChg chg="addSp delSp modSp new mod">
        <pc:chgData name="SIMONE CANTO" userId="355d0fe9ba8b1343" providerId="LiveId" clId="{CDA90D1C-0220-4A2D-AB50-88F1913CC1CA}" dt="2025-02-17T19:47:15.747" v="310" actId="1076"/>
        <pc:sldMkLst>
          <pc:docMk/>
          <pc:sldMk cId="3603982151" sldId="400"/>
        </pc:sldMkLst>
      </pc:sldChg>
      <pc:sldChg chg="addSp delSp modSp new mod">
        <pc:chgData name="SIMONE CANTO" userId="355d0fe9ba8b1343" providerId="LiveId" clId="{CDA90D1C-0220-4A2D-AB50-88F1913CC1CA}" dt="2025-02-17T19:48:03.045" v="317" actId="1076"/>
        <pc:sldMkLst>
          <pc:docMk/>
          <pc:sldMk cId="1680861468" sldId="401"/>
        </pc:sldMkLst>
      </pc:sldChg>
      <pc:sldChg chg="delSp modSp new mod">
        <pc:chgData name="SIMONE CANTO" userId="355d0fe9ba8b1343" providerId="LiveId" clId="{CDA90D1C-0220-4A2D-AB50-88F1913CC1CA}" dt="2025-02-17T19:48:50.099" v="324" actId="1076"/>
        <pc:sldMkLst>
          <pc:docMk/>
          <pc:sldMk cId="3361353782" sldId="402"/>
        </pc:sldMkLst>
      </pc:sldChg>
      <pc:sldChg chg="addSp delSp modSp new mod">
        <pc:chgData name="SIMONE CANTO" userId="355d0fe9ba8b1343" providerId="LiveId" clId="{CDA90D1C-0220-4A2D-AB50-88F1913CC1CA}" dt="2025-02-17T19:49:13.416" v="329" actId="26606"/>
        <pc:sldMkLst>
          <pc:docMk/>
          <pc:sldMk cId="2208042785" sldId="403"/>
        </pc:sldMkLst>
      </pc:sldChg>
      <pc:sldChg chg="addSp delSp modSp new mod">
        <pc:chgData name="SIMONE CANTO" userId="355d0fe9ba8b1343" providerId="LiveId" clId="{CDA90D1C-0220-4A2D-AB50-88F1913CC1CA}" dt="2025-02-17T19:49:36.946" v="334" actId="26606"/>
        <pc:sldMkLst>
          <pc:docMk/>
          <pc:sldMk cId="329187991" sldId="404"/>
        </pc:sldMkLst>
      </pc:sldChg>
      <pc:sldChg chg="addSp delSp modSp new mod">
        <pc:chgData name="SIMONE CANTO" userId="355d0fe9ba8b1343" providerId="LiveId" clId="{CDA90D1C-0220-4A2D-AB50-88F1913CC1CA}" dt="2025-02-17T19:50:22.414" v="342" actId="1076"/>
        <pc:sldMkLst>
          <pc:docMk/>
          <pc:sldMk cId="389702521" sldId="405"/>
        </pc:sldMkLst>
      </pc:sldChg>
      <pc:sldChg chg="addSp delSp modSp new mod">
        <pc:chgData name="SIMONE CANTO" userId="355d0fe9ba8b1343" providerId="LiveId" clId="{CDA90D1C-0220-4A2D-AB50-88F1913CC1CA}" dt="2025-02-17T19:52:07.173" v="360" actId="1076"/>
        <pc:sldMkLst>
          <pc:docMk/>
          <pc:sldMk cId="2118875802" sldId="406"/>
        </pc:sldMkLst>
      </pc:sldChg>
      <pc:sldChg chg="addSp delSp modSp new mod">
        <pc:chgData name="SIMONE CANTO" userId="355d0fe9ba8b1343" providerId="LiveId" clId="{CDA90D1C-0220-4A2D-AB50-88F1913CC1CA}" dt="2025-02-17T19:53:35.600" v="378" actId="255"/>
        <pc:sldMkLst>
          <pc:docMk/>
          <pc:sldMk cId="3535418994" sldId="407"/>
        </pc:sldMkLst>
      </pc:sldChg>
      <pc:sldChg chg="addSp delSp modSp new mod">
        <pc:chgData name="SIMONE CANTO" userId="355d0fe9ba8b1343" providerId="LiveId" clId="{CDA90D1C-0220-4A2D-AB50-88F1913CC1CA}" dt="2025-02-17T19:54:28.167" v="385" actId="14100"/>
        <pc:sldMkLst>
          <pc:docMk/>
          <pc:sldMk cId="2392586267" sldId="408"/>
        </pc:sldMkLst>
      </pc:sldChg>
      <pc:sldChg chg="addSp delSp modSp new mod">
        <pc:chgData name="SIMONE CANTO" userId="355d0fe9ba8b1343" providerId="LiveId" clId="{CDA90D1C-0220-4A2D-AB50-88F1913CC1CA}" dt="2025-02-17T19:54:51.770" v="390" actId="26606"/>
        <pc:sldMkLst>
          <pc:docMk/>
          <pc:sldMk cId="3829826641" sldId="409"/>
        </pc:sldMkLst>
      </pc:sldChg>
      <pc:sldChg chg="delSp modSp new mod">
        <pc:chgData name="SIMONE CANTO" userId="355d0fe9ba8b1343" providerId="LiveId" clId="{CDA90D1C-0220-4A2D-AB50-88F1913CC1CA}" dt="2025-02-17T19:55:21.245" v="396" actId="1076"/>
        <pc:sldMkLst>
          <pc:docMk/>
          <pc:sldMk cId="1678903398" sldId="410"/>
        </pc:sldMkLst>
      </pc:sldChg>
      <pc:sldChg chg="addSp delSp modSp new mod">
        <pc:chgData name="SIMONE CANTO" userId="355d0fe9ba8b1343" providerId="LiveId" clId="{CDA90D1C-0220-4A2D-AB50-88F1913CC1CA}" dt="2025-02-17T19:55:44.893" v="401" actId="26606"/>
        <pc:sldMkLst>
          <pc:docMk/>
          <pc:sldMk cId="3993759586" sldId="411"/>
        </pc:sldMkLst>
      </pc:sldChg>
      <pc:sldChg chg="delSp modSp new mod">
        <pc:chgData name="SIMONE CANTO" userId="355d0fe9ba8b1343" providerId="LiveId" clId="{CDA90D1C-0220-4A2D-AB50-88F1913CC1CA}" dt="2025-02-17T19:57:15.562" v="418" actId="1076"/>
        <pc:sldMkLst>
          <pc:docMk/>
          <pc:sldMk cId="324821557" sldId="412"/>
        </pc:sldMkLst>
      </pc:sldChg>
      <pc:sldChg chg="addSp delSp modSp new mod">
        <pc:chgData name="SIMONE CANTO" userId="355d0fe9ba8b1343" providerId="LiveId" clId="{CDA90D1C-0220-4A2D-AB50-88F1913CC1CA}" dt="2025-02-17T19:58:00.153" v="423" actId="26606"/>
        <pc:sldMkLst>
          <pc:docMk/>
          <pc:sldMk cId="3025027504" sldId="413"/>
        </pc:sldMkLst>
      </pc:sldChg>
      <pc:sldChg chg="addSp delSp modSp new mod">
        <pc:chgData name="SIMONE CANTO" userId="355d0fe9ba8b1343" providerId="LiveId" clId="{CDA90D1C-0220-4A2D-AB50-88F1913CC1CA}" dt="2025-02-17T19:58:39.410" v="430" actId="14100"/>
        <pc:sldMkLst>
          <pc:docMk/>
          <pc:sldMk cId="2467870268" sldId="414"/>
        </pc:sldMkLst>
      </pc:sldChg>
      <pc:sldChg chg="addSp delSp modSp new mod">
        <pc:chgData name="SIMONE CANTO" userId="355d0fe9ba8b1343" providerId="LiveId" clId="{CDA90D1C-0220-4A2D-AB50-88F1913CC1CA}" dt="2025-02-17T19:59:40.052" v="442" actId="1076"/>
        <pc:sldMkLst>
          <pc:docMk/>
          <pc:sldMk cId="1632277580" sldId="415"/>
        </pc:sldMkLst>
      </pc:sldChg>
      <pc:sldChg chg="addSp delSp modSp new mod">
        <pc:chgData name="SIMONE CANTO" userId="355d0fe9ba8b1343" providerId="LiveId" clId="{CDA90D1C-0220-4A2D-AB50-88F1913CC1CA}" dt="2025-02-17T20:00:22.822" v="450" actId="14100"/>
        <pc:sldMkLst>
          <pc:docMk/>
          <pc:sldMk cId="2335569459" sldId="416"/>
        </pc:sldMkLst>
      </pc:sldChg>
      <pc:sldChg chg="addSp delSp modSp new mod">
        <pc:chgData name="SIMONE CANTO" userId="355d0fe9ba8b1343" providerId="LiveId" clId="{CDA90D1C-0220-4A2D-AB50-88F1913CC1CA}" dt="2025-02-17T20:01:53.866" v="472" actId="1076"/>
        <pc:sldMkLst>
          <pc:docMk/>
          <pc:sldMk cId="1558631580" sldId="417"/>
        </pc:sldMkLst>
      </pc:sldChg>
      <pc:sldChg chg="addSp delSp modSp new mod">
        <pc:chgData name="SIMONE CANTO" userId="355d0fe9ba8b1343" providerId="LiveId" clId="{CDA90D1C-0220-4A2D-AB50-88F1913CC1CA}" dt="2025-02-17T20:02:45.801" v="484" actId="1076"/>
        <pc:sldMkLst>
          <pc:docMk/>
          <pc:sldMk cId="4154231963" sldId="418"/>
        </pc:sldMkLst>
      </pc:sldChg>
      <pc:sldChg chg="delSp modSp new mod">
        <pc:chgData name="SIMONE CANTO" userId="355d0fe9ba8b1343" providerId="LiveId" clId="{CDA90D1C-0220-4A2D-AB50-88F1913CC1CA}" dt="2025-02-17T20:04:20.670" v="489" actId="478"/>
        <pc:sldMkLst>
          <pc:docMk/>
          <pc:sldMk cId="2330832518" sldId="41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FE19F-9FC4-4D13-87BD-A4FD1EF5E6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F770151-CE04-4F14-891F-558648EDB3D6}">
      <dgm:prSet phldrT="[Texto]"/>
      <dgm:spPr/>
      <dgm:t>
        <a:bodyPr/>
        <a:lstStyle/>
        <a:p>
          <a:r>
            <a:rPr lang="pt-BR" dirty="0"/>
            <a:t>Unidade 1 Conceitos do desenvolvimento orientação a objetos  </a:t>
          </a:r>
        </a:p>
        <a:p>
          <a:r>
            <a:rPr lang="pt-BR" dirty="0"/>
            <a:t> </a:t>
          </a:r>
        </a:p>
      </dgm:t>
    </dgm:pt>
    <dgm:pt modelId="{133BE85D-D365-4C86-96E1-67AC9A1FABF0}" type="parTrans" cxnId="{6DBB66F9-BF52-410E-8CDD-7724DA548A26}">
      <dgm:prSet/>
      <dgm:spPr/>
      <dgm:t>
        <a:bodyPr/>
        <a:lstStyle/>
        <a:p>
          <a:endParaRPr lang="pt-BR"/>
        </a:p>
      </dgm:t>
    </dgm:pt>
    <dgm:pt modelId="{E2A1897C-1119-4946-95DF-0F6DA6FF186C}" type="sibTrans" cxnId="{6DBB66F9-BF52-410E-8CDD-7724DA548A26}">
      <dgm:prSet/>
      <dgm:spPr/>
      <dgm:t>
        <a:bodyPr/>
        <a:lstStyle/>
        <a:p>
          <a:endParaRPr lang="pt-BR"/>
        </a:p>
      </dgm:t>
    </dgm:pt>
    <dgm:pt modelId="{271AEAD0-13DB-4C64-9553-B4A30BB60E54}">
      <dgm:prSet phldrT="[Texto]"/>
      <dgm:spPr/>
      <dgm:t>
        <a:bodyPr/>
        <a:lstStyle/>
        <a:p>
          <a:r>
            <a:rPr lang="pt-BR" dirty="0"/>
            <a:t>Seção 1 Conceitos básicos de orientação a objetos em programação. </a:t>
          </a:r>
        </a:p>
      </dgm:t>
    </dgm:pt>
    <dgm:pt modelId="{9DADB2CE-EDA4-44C4-ACD9-4906751FC324}" type="parTrans" cxnId="{B323A0BC-44CB-40D1-A3D2-DEDA6CD3C29F}">
      <dgm:prSet/>
      <dgm:spPr/>
      <dgm:t>
        <a:bodyPr/>
        <a:lstStyle/>
        <a:p>
          <a:endParaRPr lang="pt-BR"/>
        </a:p>
      </dgm:t>
    </dgm:pt>
    <dgm:pt modelId="{5ED07C53-A12A-4CF2-9F97-961FD87F40D4}" type="sibTrans" cxnId="{B323A0BC-44CB-40D1-A3D2-DEDA6CD3C29F}">
      <dgm:prSet/>
      <dgm:spPr/>
      <dgm:t>
        <a:bodyPr/>
        <a:lstStyle/>
        <a:p>
          <a:endParaRPr lang="pt-BR"/>
        </a:p>
      </dgm:t>
    </dgm:pt>
    <dgm:pt modelId="{9B66BB59-8281-4C6B-9A57-69876CC7B13C}">
      <dgm:prSet phldrT="[Texto]"/>
      <dgm:spPr/>
      <dgm:t>
        <a:bodyPr/>
        <a:lstStyle/>
        <a:p>
          <a:r>
            <a:rPr lang="pt-BR" dirty="0"/>
            <a:t>Unidade 2 Estruturas do desenvolvimento </a:t>
          </a:r>
          <a:r>
            <a:rPr lang="pt-BR" dirty="0" err="1"/>
            <a:t>orientato</a:t>
          </a:r>
          <a:r>
            <a:rPr lang="pt-BR" dirty="0"/>
            <a:t> a objetos</a:t>
          </a:r>
        </a:p>
        <a:p>
          <a:r>
            <a:rPr lang="pt-BR" dirty="0"/>
            <a:t> </a:t>
          </a:r>
        </a:p>
      </dgm:t>
    </dgm:pt>
    <dgm:pt modelId="{21D77081-19F9-4DD3-ABFA-81A140E16034}" type="parTrans" cxnId="{A95593B9-9285-46AF-8242-C06D52C1ECCB}">
      <dgm:prSet/>
      <dgm:spPr/>
      <dgm:t>
        <a:bodyPr/>
        <a:lstStyle/>
        <a:p>
          <a:endParaRPr lang="pt-BR"/>
        </a:p>
      </dgm:t>
    </dgm:pt>
    <dgm:pt modelId="{60EB0A24-E80B-4989-9EDA-8C091B538BFC}" type="sibTrans" cxnId="{A95593B9-9285-46AF-8242-C06D52C1ECCB}">
      <dgm:prSet/>
      <dgm:spPr/>
      <dgm:t>
        <a:bodyPr/>
        <a:lstStyle/>
        <a:p>
          <a:endParaRPr lang="pt-BR"/>
        </a:p>
      </dgm:t>
    </dgm:pt>
    <dgm:pt modelId="{7BE5B67F-FA0A-49CA-8489-F7B4C418364B}">
      <dgm:prSet phldrT="[Texto]"/>
      <dgm:spPr/>
      <dgm:t>
        <a:bodyPr/>
        <a:lstStyle/>
        <a:p>
          <a:r>
            <a:rPr lang="pt-BR" dirty="0"/>
            <a:t>Unidade 3 Desenvolvimento de classes abstratas, exceções e interfaces orientada a objetos </a:t>
          </a:r>
        </a:p>
      </dgm:t>
    </dgm:pt>
    <dgm:pt modelId="{FDF28679-6E5B-46C6-ABA2-2901194C66E4}" type="parTrans" cxnId="{D3B18AC1-EC66-4F52-9416-139B3DE3565B}">
      <dgm:prSet/>
      <dgm:spPr/>
      <dgm:t>
        <a:bodyPr/>
        <a:lstStyle/>
        <a:p>
          <a:endParaRPr lang="pt-BR"/>
        </a:p>
      </dgm:t>
    </dgm:pt>
    <dgm:pt modelId="{DD5428C0-BF49-4AEA-B35D-DE9F4E26E600}" type="sibTrans" cxnId="{D3B18AC1-EC66-4F52-9416-139B3DE3565B}">
      <dgm:prSet/>
      <dgm:spPr/>
      <dgm:t>
        <a:bodyPr/>
        <a:lstStyle/>
        <a:p>
          <a:endParaRPr lang="pt-BR"/>
        </a:p>
      </dgm:t>
    </dgm:pt>
    <dgm:pt modelId="{72B3A532-C8D8-4381-B6BF-AE805FE76E57}">
      <dgm:prSet phldrT="[Texto]"/>
      <dgm:spPr/>
      <dgm:t>
        <a:bodyPr/>
        <a:lstStyle/>
        <a:p>
          <a:r>
            <a:rPr lang="pt-BR" dirty="0"/>
            <a:t>Seção 1 Tratamento de exceções e uso de classes abstratas</a:t>
          </a:r>
        </a:p>
      </dgm:t>
    </dgm:pt>
    <dgm:pt modelId="{0105014B-A2C6-46E8-97B8-CA24187968EF}" type="parTrans" cxnId="{5623D8EE-4CC6-4A84-9EB8-D0BEAE1217BB}">
      <dgm:prSet/>
      <dgm:spPr/>
      <dgm:t>
        <a:bodyPr/>
        <a:lstStyle/>
        <a:p>
          <a:endParaRPr lang="pt-BR"/>
        </a:p>
      </dgm:t>
    </dgm:pt>
    <dgm:pt modelId="{5E256F88-12B1-49B1-A6AF-A57E581E3824}" type="sibTrans" cxnId="{5623D8EE-4CC6-4A84-9EB8-D0BEAE1217BB}">
      <dgm:prSet/>
      <dgm:spPr/>
      <dgm:t>
        <a:bodyPr/>
        <a:lstStyle/>
        <a:p>
          <a:endParaRPr lang="pt-BR"/>
        </a:p>
      </dgm:t>
    </dgm:pt>
    <dgm:pt modelId="{9D81E739-4A7C-4AB3-9DCB-B9492C8E97AD}">
      <dgm:prSet phldrT="[Texto]"/>
      <dgm:spPr/>
      <dgm:t>
        <a:bodyPr/>
        <a:lstStyle/>
        <a:p>
          <a:r>
            <a:rPr lang="pt-BR" dirty="0"/>
            <a:t>Unidade 4 Aplicações orientada a objetos </a:t>
          </a:r>
        </a:p>
      </dgm:t>
    </dgm:pt>
    <dgm:pt modelId="{3F2D1ACD-EA74-4981-980E-1D336AA668B9}" type="parTrans" cxnId="{F7319695-7E0C-4093-91EA-4E7670A0F61B}">
      <dgm:prSet/>
      <dgm:spPr/>
      <dgm:t>
        <a:bodyPr/>
        <a:lstStyle/>
        <a:p>
          <a:endParaRPr lang="pt-BR"/>
        </a:p>
      </dgm:t>
    </dgm:pt>
    <dgm:pt modelId="{C732AEF9-4EB4-4A16-81CF-6E76ADC9D829}" type="sibTrans" cxnId="{F7319695-7E0C-4093-91EA-4E7670A0F61B}">
      <dgm:prSet/>
      <dgm:spPr/>
      <dgm:t>
        <a:bodyPr/>
        <a:lstStyle/>
        <a:p>
          <a:endParaRPr lang="pt-BR"/>
        </a:p>
      </dgm:t>
    </dgm:pt>
    <dgm:pt modelId="{636A32A2-1111-4BA8-9BBB-A7A19EA65CF8}">
      <dgm:prSet phldrT="[Texto]"/>
      <dgm:spPr/>
      <dgm:t>
        <a:bodyPr/>
        <a:lstStyle/>
        <a:p>
          <a:r>
            <a:rPr lang="pt-BR" dirty="0"/>
            <a:t>Seção 3 Uma visão de game em programação orientada a objeto</a:t>
          </a:r>
        </a:p>
      </dgm:t>
    </dgm:pt>
    <dgm:pt modelId="{DF579453-E96E-4B82-80F7-FAC78C8A3E4C}" type="parTrans" cxnId="{29BAAEB9-3DF3-4BA7-AAD2-5324694E372D}">
      <dgm:prSet/>
      <dgm:spPr/>
      <dgm:t>
        <a:bodyPr/>
        <a:lstStyle/>
        <a:p>
          <a:endParaRPr lang="pt-BR"/>
        </a:p>
      </dgm:t>
    </dgm:pt>
    <dgm:pt modelId="{A3315C76-7DE0-468C-9A1D-1D5B650CAADB}" type="sibTrans" cxnId="{29BAAEB9-3DF3-4BA7-AAD2-5324694E372D}">
      <dgm:prSet/>
      <dgm:spPr/>
      <dgm:t>
        <a:bodyPr/>
        <a:lstStyle/>
        <a:p>
          <a:endParaRPr lang="pt-BR"/>
        </a:p>
      </dgm:t>
    </dgm:pt>
    <dgm:pt modelId="{CC73023D-3D0B-4288-97DC-23B498CE8A9F}">
      <dgm:prSet phldrT="[Texto]"/>
      <dgm:spPr/>
      <dgm:t>
        <a:bodyPr/>
        <a:lstStyle/>
        <a:p>
          <a:r>
            <a:rPr lang="pt-BR" dirty="0"/>
            <a:t>Seção 2 Estruturas de decisão, controle e repetição</a:t>
          </a:r>
        </a:p>
      </dgm:t>
    </dgm:pt>
    <dgm:pt modelId="{463D7B41-40F8-4A66-A3CC-CD513F1BD203}" type="parTrans" cxnId="{EE60090C-F52F-4491-B408-575497E44F41}">
      <dgm:prSet/>
      <dgm:spPr/>
      <dgm:t>
        <a:bodyPr/>
        <a:lstStyle/>
        <a:p>
          <a:endParaRPr lang="pt-BR"/>
        </a:p>
      </dgm:t>
    </dgm:pt>
    <dgm:pt modelId="{8CC60BE8-7CA4-4C79-93CB-7BE4CD1E3380}" type="sibTrans" cxnId="{EE60090C-F52F-4491-B408-575497E44F41}">
      <dgm:prSet/>
      <dgm:spPr/>
      <dgm:t>
        <a:bodyPr/>
        <a:lstStyle/>
        <a:p>
          <a:endParaRPr lang="pt-BR"/>
        </a:p>
      </dgm:t>
    </dgm:pt>
    <dgm:pt modelId="{B2A75B5B-FDC4-4B2C-8EAE-F050F449D9D5}">
      <dgm:prSet phldrT="[Texto]"/>
      <dgm:spPr/>
      <dgm:t>
        <a:bodyPr/>
        <a:lstStyle/>
        <a:p>
          <a:r>
            <a:rPr lang="pt-BR" dirty="0"/>
            <a:t>Seção 3 Reutilização de classes</a:t>
          </a:r>
        </a:p>
      </dgm:t>
    </dgm:pt>
    <dgm:pt modelId="{2098782B-D832-43D3-867A-25232CDAF8F0}" type="parTrans" cxnId="{E0859535-D186-4CD0-91E6-6A897CF6BF19}">
      <dgm:prSet/>
      <dgm:spPr/>
      <dgm:t>
        <a:bodyPr/>
        <a:lstStyle/>
        <a:p>
          <a:endParaRPr lang="pt-BR"/>
        </a:p>
      </dgm:t>
    </dgm:pt>
    <dgm:pt modelId="{A2866E13-80E1-4407-8F54-25EFB151505E}" type="sibTrans" cxnId="{E0859535-D186-4CD0-91E6-6A897CF6BF19}">
      <dgm:prSet/>
      <dgm:spPr/>
      <dgm:t>
        <a:bodyPr/>
        <a:lstStyle/>
        <a:p>
          <a:endParaRPr lang="pt-BR"/>
        </a:p>
      </dgm:t>
    </dgm:pt>
    <dgm:pt modelId="{3207446D-77B2-4F48-9566-A2E0673A581A}">
      <dgm:prSet phldrT="[Texto]"/>
      <dgm:spPr/>
      <dgm:t>
        <a:bodyPr/>
        <a:lstStyle/>
        <a:p>
          <a:r>
            <a:rPr lang="pt-BR" dirty="0"/>
            <a:t>Seção 2 Definição e uso de interfaces </a:t>
          </a:r>
        </a:p>
      </dgm:t>
    </dgm:pt>
    <dgm:pt modelId="{9CD90A61-1872-430D-A5D5-0C330417C1F8}" type="parTrans" cxnId="{12B56199-988C-4BEF-8748-2349E422C598}">
      <dgm:prSet/>
      <dgm:spPr/>
      <dgm:t>
        <a:bodyPr/>
        <a:lstStyle/>
        <a:p>
          <a:endParaRPr lang="pt-BR"/>
        </a:p>
      </dgm:t>
    </dgm:pt>
    <dgm:pt modelId="{EC64B26B-6B02-4508-A13B-45442C7A153E}" type="sibTrans" cxnId="{12B56199-988C-4BEF-8748-2349E422C598}">
      <dgm:prSet/>
      <dgm:spPr/>
      <dgm:t>
        <a:bodyPr/>
        <a:lstStyle/>
        <a:p>
          <a:endParaRPr lang="pt-BR"/>
        </a:p>
      </dgm:t>
    </dgm:pt>
    <dgm:pt modelId="{CCD3C690-B70B-4666-945F-3D5B7DF04CE8}">
      <dgm:prSet phldrT="[Texto]"/>
      <dgm:spPr/>
      <dgm:t>
        <a:bodyPr/>
        <a:lstStyle/>
        <a:p>
          <a:r>
            <a:rPr lang="pt-BR" dirty="0"/>
            <a:t>Seção 3 Desenvolvimento de interfaces gráficas</a:t>
          </a:r>
        </a:p>
      </dgm:t>
    </dgm:pt>
    <dgm:pt modelId="{A18B8431-7ABA-4735-9858-B5F9614810CD}" type="parTrans" cxnId="{EDA2E582-07E5-45ED-A7B7-1B682BE372D2}">
      <dgm:prSet/>
      <dgm:spPr/>
      <dgm:t>
        <a:bodyPr/>
        <a:lstStyle/>
        <a:p>
          <a:endParaRPr lang="pt-BR"/>
        </a:p>
      </dgm:t>
    </dgm:pt>
    <dgm:pt modelId="{B1D50217-4543-4C5C-B654-2CBEC9C61CCC}" type="sibTrans" cxnId="{EDA2E582-07E5-45ED-A7B7-1B682BE372D2}">
      <dgm:prSet/>
      <dgm:spPr/>
      <dgm:t>
        <a:bodyPr/>
        <a:lstStyle/>
        <a:p>
          <a:endParaRPr lang="pt-BR"/>
        </a:p>
      </dgm:t>
    </dgm:pt>
    <dgm:pt modelId="{58B98114-764B-4BAA-8B70-4DAB50012665}">
      <dgm:prSet phldrT="[Texto]"/>
      <dgm:spPr/>
      <dgm:t>
        <a:bodyPr/>
        <a:lstStyle/>
        <a:p>
          <a:r>
            <a:rPr lang="pt-BR" dirty="0"/>
            <a:t>Seção 1 </a:t>
          </a:r>
          <a:r>
            <a:rPr lang="pt-BR" dirty="0" err="1"/>
            <a:t>Arrays</a:t>
          </a:r>
          <a:r>
            <a:rPr lang="pt-BR" dirty="0"/>
            <a:t> e </a:t>
          </a:r>
          <a:r>
            <a:rPr lang="pt-BR" dirty="0" err="1"/>
            <a:t>strings</a:t>
          </a:r>
          <a:endParaRPr lang="pt-BR" dirty="0"/>
        </a:p>
      </dgm:t>
    </dgm:pt>
    <dgm:pt modelId="{CD520E00-6564-44FD-B3C4-722D04DE215E}" type="parTrans" cxnId="{499057F2-F87F-41B8-973D-7C4826AC7B12}">
      <dgm:prSet/>
      <dgm:spPr/>
      <dgm:t>
        <a:bodyPr/>
        <a:lstStyle/>
        <a:p>
          <a:endParaRPr lang="pt-BR"/>
        </a:p>
      </dgm:t>
    </dgm:pt>
    <dgm:pt modelId="{4B5582BA-A628-47D9-A3EB-EB40C96DC828}" type="sibTrans" cxnId="{499057F2-F87F-41B8-973D-7C4826AC7B12}">
      <dgm:prSet/>
      <dgm:spPr/>
      <dgm:t>
        <a:bodyPr/>
        <a:lstStyle/>
        <a:p>
          <a:endParaRPr lang="pt-BR"/>
        </a:p>
      </dgm:t>
    </dgm:pt>
    <dgm:pt modelId="{3C4E6531-50C8-43A1-AA4E-BDA126A2105A}">
      <dgm:prSet phldrT="[Texto]"/>
      <dgm:spPr/>
      <dgm:t>
        <a:bodyPr/>
        <a:lstStyle/>
        <a:p>
          <a:r>
            <a:rPr lang="pt-BR" dirty="0"/>
            <a:t>Seção 2 Banco de dados relacional e </a:t>
          </a:r>
          <a:r>
            <a:rPr lang="pt-BR" dirty="0" err="1"/>
            <a:t>NoSQL</a:t>
          </a:r>
          <a:endParaRPr lang="pt-BR" dirty="0"/>
        </a:p>
      </dgm:t>
    </dgm:pt>
    <dgm:pt modelId="{7A9B91B8-58D9-4D34-A1E1-84F10BF339B4}" type="parTrans" cxnId="{7FD0E669-40B5-4182-8E03-8CD4D4E06C03}">
      <dgm:prSet/>
      <dgm:spPr/>
      <dgm:t>
        <a:bodyPr/>
        <a:lstStyle/>
        <a:p>
          <a:endParaRPr lang="pt-BR"/>
        </a:p>
      </dgm:t>
    </dgm:pt>
    <dgm:pt modelId="{2D330531-9401-466A-BB44-0145B3BE06D0}" type="sibTrans" cxnId="{7FD0E669-40B5-4182-8E03-8CD4D4E06C03}">
      <dgm:prSet/>
      <dgm:spPr/>
      <dgm:t>
        <a:bodyPr/>
        <a:lstStyle/>
        <a:p>
          <a:endParaRPr lang="pt-BR"/>
        </a:p>
      </dgm:t>
    </dgm:pt>
    <dgm:pt modelId="{E0875852-4A36-459F-A5C7-FA9CD84F10F5}">
      <dgm:prSet phldrT="[Texto]"/>
      <dgm:spPr/>
      <dgm:t>
        <a:bodyPr/>
        <a:lstStyle/>
        <a:p>
          <a:r>
            <a:rPr lang="pt-BR" dirty="0"/>
            <a:t>Seção 3 Programação em JAVA usando THREADS</a:t>
          </a:r>
        </a:p>
      </dgm:t>
    </dgm:pt>
    <dgm:pt modelId="{2CD5101C-011C-47B2-99BE-8FD7EA1FC9C1}" type="parTrans" cxnId="{A801B645-81E5-4497-9ADA-F50CEE6AF635}">
      <dgm:prSet/>
      <dgm:spPr/>
      <dgm:t>
        <a:bodyPr/>
        <a:lstStyle/>
        <a:p>
          <a:endParaRPr lang="pt-BR"/>
        </a:p>
      </dgm:t>
    </dgm:pt>
    <dgm:pt modelId="{78D96F42-12A8-42C1-8EE8-CE57EE3096C4}" type="sibTrans" cxnId="{A801B645-81E5-4497-9ADA-F50CEE6AF635}">
      <dgm:prSet/>
      <dgm:spPr/>
      <dgm:t>
        <a:bodyPr/>
        <a:lstStyle/>
        <a:p>
          <a:endParaRPr lang="pt-BR"/>
        </a:p>
      </dgm:t>
    </dgm:pt>
    <dgm:pt modelId="{EBCBBD6F-D7CC-441E-AFE0-D3A02026E66A}">
      <dgm:prSet phldrT="[Texto]"/>
      <dgm:spPr/>
      <dgm:t>
        <a:bodyPr/>
        <a:lstStyle/>
        <a:p>
          <a:r>
            <a:rPr lang="pt-BR" dirty="0"/>
            <a:t>Seção 1 Construtores de sobrecarga</a:t>
          </a:r>
        </a:p>
      </dgm:t>
    </dgm:pt>
    <dgm:pt modelId="{8F1AE709-F09D-4C90-AEC9-696935879DDC}" type="sibTrans" cxnId="{EB5903BD-9378-461E-8A3F-D84BA1EB895F}">
      <dgm:prSet/>
      <dgm:spPr/>
      <dgm:t>
        <a:bodyPr/>
        <a:lstStyle/>
        <a:p>
          <a:endParaRPr lang="pt-BR"/>
        </a:p>
      </dgm:t>
    </dgm:pt>
    <dgm:pt modelId="{C8C4FD2B-CF9B-490A-AEBB-5D43E22D676B}" type="parTrans" cxnId="{EB5903BD-9378-461E-8A3F-D84BA1EB895F}">
      <dgm:prSet/>
      <dgm:spPr/>
      <dgm:t>
        <a:bodyPr/>
        <a:lstStyle/>
        <a:p>
          <a:endParaRPr lang="pt-BR"/>
        </a:p>
      </dgm:t>
    </dgm:pt>
    <dgm:pt modelId="{E78CC01B-71A3-473C-9207-8001E47126D5}">
      <dgm:prSet phldrT="[Texto]"/>
      <dgm:spPr/>
      <dgm:t>
        <a:bodyPr/>
        <a:lstStyle/>
        <a:p>
          <a:r>
            <a:rPr lang="pt-BR" dirty="0"/>
            <a:t>Seção 2 Introdução a aplicações orientadas a objetos</a:t>
          </a:r>
        </a:p>
      </dgm:t>
    </dgm:pt>
    <dgm:pt modelId="{F12B4418-ADAF-4D24-9C59-8B4ECC3AC89B}" type="parTrans" cxnId="{4E0F9DD2-3ABD-4EC2-BCAB-C4FE82610D47}">
      <dgm:prSet/>
      <dgm:spPr/>
      <dgm:t>
        <a:bodyPr/>
        <a:lstStyle/>
        <a:p>
          <a:endParaRPr lang="pt-BR"/>
        </a:p>
      </dgm:t>
    </dgm:pt>
    <dgm:pt modelId="{92CA950B-BBEF-4478-8FCE-DC4A5C5E7CAE}" type="sibTrans" cxnId="{4E0F9DD2-3ABD-4EC2-BCAB-C4FE82610D47}">
      <dgm:prSet/>
      <dgm:spPr/>
      <dgm:t>
        <a:bodyPr/>
        <a:lstStyle/>
        <a:p>
          <a:endParaRPr lang="pt-BR"/>
        </a:p>
      </dgm:t>
    </dgm:pt>
    <dgm:pt modelId="{46DF9E6F-2027-4A1D-BC96-83A2CF6DEDE5}" type="pres">
      <dgm:prSet presAssocID="{018FE19F-9FC4-4D13-87BD-A4FD1EF5E6F0}" presName="Name0" presStyleCnt="0">
        <dgm:presLayoutVars>
          <dgm:dir/>
          <dgm:animLvl val="lvl"/>
          <dgm:resizeHandles val="exact"/>
        </dgm:presLayoutVars>
      </dgm:prSet>
      <dgm:spPr/>
    </dgm:pt>
    <dgm:pt modelId="{B00D1DFC-7F9C-4E65-986A-301B7EA4BE9C}" type="pres">
      <dgm:prSet presAssocID="{8F770151-CE04-4F14-891F-558648EDB3D6}" presName="linNode" presStyleCnt="0"/>
      <dgm:spPr/>
    </dgm:pt>
    <dgm:pt modelId="{10DE05F8-B16A-402E-B23F-414C41DCDA8D}" type="pres">
      <dgm:prSet presAssocID="{8F770151-CE04-4F14-891F-558648EDB3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95ADCD-EA73-4FF8-823C-D9F8A66512FE}" type="pres">
      <dgm:prSet presAssocID="{8F770151-CE04-4F14-891F-558648EDB3D6}" presName="descendantText" presStyleLbl="alignAccFollowNode1" presStyleIdx="0" presStyleCnt="4">
        <dgm:presLayoutVars>
          <dgm:bulletEnabled val="1"/>
        </dgm:presLayoutVars>
      </dgm:prSet>
      <dgm:spPr/>
    </dgm:pt>
    <dgm:pt modelId="{C810856C-61E9-4212-8730-6E4D0ED4ACEF}" type="pres">
      <dgm:prSet presAssocID="{E2A1897C-1119-4946-95DF-0F6DA6FF186C}" presName="sp" presStyleCnt="0"/>
      <dgm:spPr/>
    </dgm:pt>
    <dgm:pt modelId="{1FDCBD75-2D2E-4463-B651-493467400A7E}" type="pres">
      <dgm:prSet presAssocID="{9B66BB59-8281-4C6B-9A57-69876CC7B13C}" presName="linNode" presStyleCnt="0"/>
      <dgm:spPr/>
    </dgm:pt>
    <dgm:pt modelId="{039A4411-D22F-47FA-9A94-46B3757745D8}" type="pres">
      <dgm:prSet presAssocID="{9B66BB59-8281-4C6B-9A57-69876CC7B13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CFC37BD-2A29-4F02-8344-A33E781801CB}" type="pres">
      <dgm:prSet presAssocID="{9B66BB59-8281-4C6B-9A57-69876CC7B13C}" presName="descendantText" presStyleLbl="alignAccFollowNode1" presStyleIdx="1" presStyleCnt="4">
        <dgm:presLayoutVars>
          <dgm:bulletEnabled val="1"/>
        </dgm:presLayoutVars>
      </dgm:prSet>
      <dgm:spPr/>
    </dgm:pt>
    <dgm:pt modelId="{4E99F023-2A2A-4D53-81E4-517AD6B5975E}" type="pres">
      <dgm:prSet presAssocID="{60EB0A24-E80B-4989-9EDA-8C091B538BFC}" presName="sp" presStyleCnt="0"/>
      <dgm:spPr/>
    </dgm:pt>
    <dgm:pt modelId="{22CCF092-9F29-4398-9E1D-C72EEC8315E8}" type="pres">
      <dgm:prSet presAssocID="{7BE5B67F-FA0A-49CA-8489-F7B4C418364B}" presName="linNode" presStyleCnt="0"/>
      <dgm:spPr/>
    </dgm:pt>
    <dgm:pt modelId="{7585F882-55F0-4178-92CD-A447CFB6D055}" type="pres">
      <dgm:prSet presAssocID="{7BE5B67F-FA0A-49CA-8489-F7B4C418364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CC6D6DB-0A94-474F-B1D2-97C59165708E}" type="pres">
      <dgm:prSet presAssocID="{7BE5B67F-FA0A-49CA-8489-F7B4C418364B}" presName="descendantText" presStyleLbl="alignAccFollowNode1" presStyleIdx="2" presStyleCnt="4">
        <dgm:presLayoutVars>
          <dgm:bulletEnabled val="1"/>
        </dgm:presLayoutVars>
      </dgm:prSet>
      <dgm:spPr/>
    </dgm:pt>
    <dgm:pt modelId="{70D94D71-7862-471D-93EA-414565893D3B}" type="pres">
      <dgm:prSet presAssocID="{DD5428C0-BF49-4AEA-B35D-DE9F4E26E600}" presName="sp" presStyleCnt="0"/>
      <dgm:spPr/>
    </dgm:pt>
    <dgm:pt modelId="{27A0728F-87C2-497D-AFAA-FA2637711232}" type="pres">
      <dgm:prSet presAssocID="{9D81E739-4A7C-4AB3-9DCB-B9492C8E97AD}" presName="linNode" presStyleCnt="0"/>
      <dgm:spPr/>
    </dgm:pt>
    <dgm:pt modelId="{3C3EE85C-A333-4A38-BBF7-36D03D806886}" type="pres">
      <dgm:prSet presAssocID="{9D81E739-4A7C-4AB3-9DCB-B9492C8E97A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6BF4243-8DA0-4A57-BBAF-4BD71D9E6A02}" type="pres">
      <dgm:prSet presAssocID="{9D81E739-4A7C-4AB3-9DCB-B9492C8E97A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82C7F09-6956-4C8F-8CA5-EC6BE6B812B9}" type="presOf" srcId="{3C4E6531-50C8-43A1-AA4E-BDA126A2105A}" destId="{A6BF4243-8DA0-4A57-BBAF-4BD71D9E6A02}" srcOrd="0" destOrd="1" presId="urn:microsoft.com/office/officeart/2005/8/layout/vList5"/>
    <dgm:cxn modelId="{EE60090C-F52F-4491-B408-575497E44F41}" srcId="{9B66BB59-8281-4C6B-9A57-69876CC7B13C}" destId="{CC73023D-3D0B-4288-97DC-23B498CE8A9F}" srcOrd="1" destOrd="0" parTransId="{463D7B41-40F8-4A66-A3CC-CD513F1BD203}" sibTransId="{8CC60BE8-7CA4-4C79-93CB-7BE4CD1E3380}"/>
    <dgm:cxn modelId="{E3512711-7FD0-4738-8112-3F144B5A6F30}" type="presOf" srcId="{B2A75B5B-FDC4-4B2C-8EAE-F050F449D9D5}" destId="{DCFC37BD-2A29-4F02-8344-A33E781801CB}" srcOrd="0" destOrd="2" presId="urn:microsoft.com/office/officeart/2005/8/layout/vList5"/>
    <dgm:cxn modelId="{B01BC811-27A1-409F-9760-E9CC6F538888}" type="presOf" srcId="{8F770151-CE04-4F14-891F-558648EDB3D6}" destId="{10DE05F8-B16A-402E-B23F-414C41DCDA8D}" srcOrd="0" destOrd="0" presId="urn:microsoft.com/office/officeart/2005/8/layout/vList5"/>
    <dgm:cxn modelId="{E0859535-D186-4CD0-91E6-6A897CF6BF19}" srcId="{9B66BB59-8281-4C6B-9A57-69876CC7B13C}" destId="{B2A75B5B-FDC4-4B2C-8EAE-F050F449D9D5}" srcOrd="2" destOrd="0" parTransId="{2098782B-D832-43D3-867A-25232CDAF8F0}" sibTransId="{A2866E13-80E1-4407-8F54-25EFB151505E}"/>
    <dgm:cxn modelId="{49660837-0E10-4D5C-942B-F9B180A18C39}" type="presOf" srcId="{58B98114-764B-4BAA-8B70-4DAB50012665}" destId="{A6BF4243-8DA0-4A57-BBAF-4BD71D9E6A02}" srcOrd="0" destOrd="0" presId="urn:microsoft.com/office/officeart/2005/8/layout/vList5"/>
    <dgm:cxn modelId="{1AFD1A61-F3C3-4EBE-A959-2E90428918F9}" type="presOf" srcId="{7BE5B67F-FA0A-49CA-8489-F7B4C418364B}" destId="{7585F882-55F0-4178-92CD-A447CFB6D055}" srcOrd="0" destOrd="0" presId="urn:microsoft.com/office/officeart/2005/8/layout/vList5"/>
    <dgm:cxn modelId="{A801B645-81E5-4497-9ADA-F50CEE6AF635}" srcId="{9D81E739-4A7C-4AB3-9DCB-B9492C8E97AD}" destId="{E0875852-4A36-459F-A5C7-FA9CD84F10F5}" srcOrd="2" destOrd="0" parTransId="{2CD5101C-011C-47B2-99BE-8FD7EA1FC9C1}" sibTransId="{78D96F42-12A8-42C1-8EE8-CE57EE3096C4}"/>
    <dgm:cxn modelId="{7FD0E669-40B5-4182-8E03-8CD4D4E06C03}" srcId="{9D81E739-4A7C-4AB3-9DCB-B9492C8E97AD}" destId="{3C4E6531-50C8-43A1-AA4E-BDA126A2105A}" srcOrd="1" destOrd="0" parTransId="{7A9B91B8-58D9-4D34-A1E1-84F10BF339B4}" sibTransId="{2D330531-9401-466A-BB44-0145B3BE06D0}"/>
    <dgm:cxn modelId="{4087B34C-3E6F-44D4-B3F6-9542C4A6209A}" type="presOf" srcId="{E78CC01B-71A3-473C-9207-8001E47126D5}" destId="{B895ADCD-EA73-4FF8-823C-D9F8A66512FE}" srcOrd="0" destOrd="1" presId="urn:microsoft.com/office/officeart/2005/8/layout/vList5"/>
    <dgm:cxn modelId="{33F9F34F-F4FD-4483-9C21-43CD5FA16372}" type="presOf" srcId="{271AEAD0-13DB-4C64-9553-B4A30BB60E54}" destId="{B895ADCD-EA73-4FF8-823C-D9F8A66512FE}" srcOrd="0" destOrd="0" presId="urn:microsoft.com/office/officeart/2005/8/layout/vList5"/>
    <dgm:cxn modelId="{157B3B55-B0FE-46BC-822A-22F9F26EBE37}" type="presOf" srcId="{72B3A532-C8D8-4381-B6BF-AE805FE76E57}" destId="{BCC6D6DB-0A94-474F-B1D2-97C59165708E}" srcOrd="0" destOrd="0" presId="urn:microsoft.com/office/officeart/2005/8/layout/vList5"/>
    <dgm:cxn modelId="{96810659-48D4-46CF-8D2C-6850C43D2FAB}" type="presOf" srcId="{3207446D-77B2-4F48-9566-A2E0673A581A}" destId="{BCC6D6DB-0A94-474F-B1D2-97C59165708E}" srcOrd="0" destOrd="1" presId="urn:microsoft.com/office/officeart/2005/8/layout/vList5"/>
    <dgm:cxn modelId="{B6D3795A-2A19-4A92-9B3B-55B306A364A0}" type="presOf" srcId="{EBCBBD6F-D7CC-441E-AFE0-D3A02026E66A}" destId="{DCFC37BD-2A29-4F02-8344-A33E781801CB}" srcOrd="0" destOrd="0" presId="urn:microsoft.com/office/officeart/2005/8/layout/vList5"/>
    <dgm:cxn modelId="{EDA2E582-07E5-45ED-A7B7-1B682BE372D2}" srcId="{7BE5B67F-FA0A-49CA-8489-F7B4C418364B}" destId="{CCD3C690-B70B-4666-945F-3D5B7DF04CE8}" srcOrd="2" destOrd="0" parTransId="{A18B8431-7ABA-4735-9858-B5F9614810CD}" sibTransId="{B1D50217-4543-4C5C-B654-2CBEC9C61CCC}"/>
    <dgm:cxn modelId="{2239238C-F15A-4E37-B532-653B659159AA}" type="presOf" srcId="{CC73023D-3D0B-4288-97DC-23B498CE8A9F}" destId="{DCFC37BD-2A29-4F02-8344-A33E781801CB}" srcOrd="0" destOrd="1" presId="urn:microsoft.com/office/officeart/2005/8/layout/vList5"/>
    <dgm:cxn modelId="{4974D794-E4A1-4F2E-967D-D707E71AB11A}" type="presOf" srcId="{E0875852-4A36-459F-A5C7-FA9CD84F10F5}" destId="{A6BF4243-8DA0-4A57-BBAF-4BD71D9E6A02}" srcOrd="0" destOrd="2" presId="urn:microsoft.com/office/officeart/2005/8/layout/vList5"/>
    <dgm:cxn modelId="{F7319695-7E0C-4093-91EA-4E7670A0F61B}" srcId="{018FE19F-9FC4-4D13-87BD-A4FD1EF5E6F0}" destId="{9D81E739-4A7C-4AB3-9DCB-B9492C8E97AD}" srcOrd="3" destOrd="0" parTransId="{3F2D1ACD-EA74-4981-980E-1D336AA668B9}" sibTransId="{C732AEF9-4EB4-4A16-81CF-6E76ADC9D829}"/>
    <dgm:cxn modelId="{12B56199-988C-4BEF-8748-2349E422C598}" srcId="{7BE5B67F-FA0A-49CA-8489-F7B4C418364B}" destId="{3207446D-77B2-4F48-9566-A2E0673A581A}" srcOrd="1" destOrd="0" parTransId="{9CD90A61-1872-430D-A5D5-0C330417C1F8}" sibTransId="{EC64B26B-6B02-4508-A13B-45442C7A153E}"/>
    <dgm:cxn modelId="{A95593B9-9285-46AF-8242-C06D52C1ECCB}" srcId="{018FE19F-9FC4-4D13-87BD-A4FD1EF5E6F0}" destId="{9B66BB59-8281-4C6B-9A57-69876CC7B13C}" srcOrd="1" destOrd="0" parTransId="{21D77081-19F9-4DD3-ABFA-81A140E16034}" sibTransId="{60EB0A24-E80B-4989-9EDA-8C091B538BFC}"/>
    <dgm:cxn modelId="{29BAAEB9-3DF3-4BA7-AAD2-5324694E372D}" srcId="{8F770151-CE04-4F14-891F-558648EDB3D6}" destId="{636A32A2-1111-4BA8-9BBB-A7A19EA65CF8}" srcOrd="2" destOrd="0" parTransId="{DF579453-E96E-4B82-80F7-FAC78C8A3E4C}" sibTransId="{A3315C76-7DE0-468C-9A1D-1D5B650CAADB}"/>
    <dgm:cxn modelId="{B323A0BC-44CB-40D1-A3D2-DEDA6CD3C29F}" srcId="{8F770151-CE04-4F14-891F-558648EDB3D6}" destId="{271AEAD0-13DB-4C64-9553-B4A30BB60E54}" srcOrd="0" destOrd="0" parTransId="{9DADB2CE-EDA4-44C4-ACD9-4906751FC324}" sibTransId="{5ED07C53-A12A-4CF2-9F97-961FD87F40D4}"/>
    <dgm:cxn modelId="{EB5903BD-9378-461E-8A3F-D84BA1EB895F}" srcId="{9B66BB59-8281-4C6B-9A57-69876CC7B13C}" destId="{EBCBBD6F-D7CC-441E-AFE0-D3A02026E66A}" srcOrd="0" destOrd="0" parTransId="{C8C4FD2B-CF9B-490A-AEBB-5D43E22D676B}" sibTransId="{8F1AE709-F09D-4C90-AEC9-696935879DDC}"/>
    <dgm:cxn modelId="{D3B18AC1-EC66-4F52-9416-139B3DE3565B}" srcId="{018FE19F-9FC4-4D13-87BD-A4FD1EF5E6F0}" destId="{7BE5B67F-FA0A-49CA-8489-F7B4C418364B}" srcOrd="2" destOrd="0" parTransId="{FDF28679-6E5B-46C6-ABA2-2901194C66E4}" sibTransId="{DD5428C0-BF49-4AEA-B35D-DE9F4E26E600}"/>
    <dgm:cxn modelId="{76E830CA-525B-49AB-B92A-8FBC1C73AB71}" type="presOf" srcId="{CCD3C690-B70B-4666-945F-3D5B7DF04CE8}" destId="{BCC6D6DB-0A94-474F-B1D2-97C59165708E}" srcOrd="0" destOrd="2" presId="urn:microsoft.com/office/officeart/2005/8/layout/vList5"/>
    <dgm:cxn modelId="{09EF10CC-119E-4F5E-B5D2-7334F4EBD8EC}" type="presOf" srcId="{636A32A2-1111-4BA8-9BBB-A7A19EA65CF8}" destId="{B895ADCD-EA73-4FF8-823C-D9F8A66512FE}" srcOrd="0" destOrd="2" presId="urn:microsoft.com/office/officeart/2005/8/layout/vList5"/>
    <dgm:cxn modelId="{4E0F9DD2-3ABD-4EC2-BCAB-C4FE82610D47}" srcId="{8F770151-CE04-4F14-891F-558648EDB3D6}" destId="{E78CC01B-71A3-473C-9207-8001E47126D5}" srcOrd="1" destOrd="0" parTransId="{F12B4418-ADAF-4D24-9C59-8B4ECC3AC89B}" sibTransId="{92CA950B-BBEF-4478-8FCE-DC4A5C5E7CAE}"/>
    <dgm:cxn modelId="{C052C9D6-4615-4997-8C43-168C277B4FB0}" type="presOf" srcId="{9B66BB59-8281-4C6B-9A57-69876CC7B13C}" destId="{039A4411-D22F-47FA-9A94-46B3757745D8}" srcOrd="0" destOrd="0" presId="urn:microsoft.com/office/officeart/2005/8/layout/vList5"/>
    <dgm:cxn modelId="{5623D8EE-4CC6-4A84-9EB8-D0BEAE1217BB}" srcId="{7BE5B67F-FA0A-49CA-8489-F7B4C418364B}" destId="{72B3A532-C8D8-4381-B6BF-AE805FE76E57}" srcOrd="0" destOrd="0" parTransId="{0105014B-A2C6-46E8-97B8-CA24187968EF}" sibTransId="{5E256F88-12B1-49B1-A6AF-A57E581E3824}"/>
    <dgm:cxn modelId="{499057F2-F87F-41B8-973D-7C4826AC7B12}" srcId="{9D81E739-4A7C-4AB3-9DCB-B9492C8E97AD}" destId="{58B98114-764B-4BAA-8B70-4DAB50012665}" srcOrd="0" destOrd="0" parTransId="{CD520E00-6564-44FD-B3C4-722D04DE215E}" sibTransId="{4B5582BA-A628-47D9-A3EB-EB40C96DC828}"/>
    <dgm:cxn modelId="{391F99F6-A77E-4D9F-9CF0-499C977A64DD}" type="presOf" srcId="{018FE19F-9FC4-4D13-87BD-A4FD1EF5E6F0}" destId="{46DF9E6F-2027-4A1D-BC96-83A2CF6DEDE5}" srcOrd="0" destOrd="0" presId="urn:microsoft.com/office/officeart/2005/8/layout/vList5"/>
    <dgm:cxn modelId="{6DBB66F9-BF52-410E-8CDD-7724DA548A26}" srcId="{018FE19F-9FC4-4D13-87BD-A4FD1EF5E6F0}" destId="{8F770151-CE04-4F14-891F-558648EDB3D6}" srcOrd="0" destOrd="0" parTransId="{133BE85D-D365-4C86-96E1-67AC9A1FABF0}" sibTransId="{E2A1897C-1119-4946-95DF-0F6DA6FF186C}"/>
    <dgm:cxn modelId="{2AFD9AFF-8FED-4DB0-A857-2B3DBA64FD39}" type="presOf" srcId="{9D81E739-4A7C-4AB3-9DCB-B9492C8E97AD}" destId="{3C3EE85C-A333-4A38-BBF7-36D03D806886}" srcOrd="0" destOrd="0" presId="urn:microsoft.com/office/officeart/2005/8/layout/vList5"/>
    <dgm:cxn modelId="{EDA7CFB0-8436-4D95-A8AC-241A2630D6D4}" type="presParOf" srcId="{46DF9E6F-2027-4A1D-BC96-83A2CF6DEDE5}" destId="{B00D1DFC-7F9C-4E65-986A-301B7EA4BE9C}" srcOrd="0" destOrd="0" presId="urn:microsoft.com/office/officeart/2005/8/layout/vList5"/>
    <dgm:cxn modelId="{C22AA635-E76A-4B14-8687-D04BFFCBA780}" type="presParOf" srcId="{B00D1DFC-7F9C-4E65-986A-301B7EA4BE9C}" destId="{10DE05F8-B16A-402E-B23F-414C41DCDA8D}" srcOrd="0" destOrd="0" presId="urn:microsoft.com/office/officeart/2005/8/layout/vList5"/>
    <dgm:cxn modelId="{90255438-57EE-421E-9B46-F310DC996B56}" type="presParOf" srcId="{B00D1DFC-7F9C-4E65-986A-301B7EA4BE9C}" destId="{B895ADCD-EA73-4FF8-823C-D9F8A66512FE}" srcOrd="1" destOrd="0" presId="urn:microsoft.com/office/officeart/2005/8/layout/vList5"/>
    <dgm:cxn modelId="{4A2CF224-24A3-406A-AB1B-F994C545A9A1}" type="presParOf" srcId="{46DF9E6F-2027-4A1D-BC96-83A2CF6DEDE5}" destId="{C810856C-61E9-4212-8730-6E4D0ED4ACEF}" srcOrd="1" destOrd="0" presId="urn:microsoft.com/office/officeart/2005/8/layout/vList5"/>
    <dgm:cxn modelId="{C4B37AEF-E33B-4AB2-AF74-CCAFF1744E3A}" type="presParOf" srcId="{46DF9E6F-2027-4A1D-BC96-83A2CF6DEDE5}" destId="{1FDCBD75-2D2E-4463-B651-493467400A7E}" srcOrd="2" destOrd="0" presId="urn:microsoft.com/office/officeart/2005/8/layout/vList5"/>
    <dgm:cxn modelId="{6CBE2159-6767-4D6C-BECE-7188828C310E}" type="presParOf" srcId="{1FDCBD75-2D2E-4463-B651-493467400A7E}" destId="{039A4411-D22F-47FA-9A94-46B3757745D8}" srcOrd="0" destOrd="0" presId="urn:microsoft.com/office/officeart/2005/8/layout/vList5"/>
    <dgm:cxn modelId="{CE1DAC80-5A4E-4C50-B5B5-F181EE8A0B68}" type="presParOf" srcId="{1FDCBD75-2D2E-4463-B651-493467400A7E}" destId="{DCFC37BD-2A29-4F02-8344-A33E781801CB}" srcOrd="1" destOrd="0" presId="urn:microsoft.com/office/officeart/2005/8/layout/vList5"/>
    <dgm:cxn modelId="{42257124-4418-4FB6-BB79-620228BFE86B}" type="presParOf" srcId="{46DF9E6F-2027-4A1D-BC96-83A2CF6DEDE5}" destId="{4E99F023-2A2A-4D53-81E4-517AD6B5975E}" srcOrd="3" destOrd="0" presId="urn:microsoft.com/office/officeart/2005/8/layout/vList5"/>
    <dgm:cxn modelId="{8678BA82-E9B3-4ACA-8DBB-C0C9D180C080}" type="presParOf" srcId="{46DF9E6F-2027-4A1D-BC96-83A2CF6DEDE5}" destId="{22CCF092-9F29-4398-9E1D-C72EEC8315E8}" srcOrd="4" destOrd="0" presId="urn:microsoft.com/office/officeart/2005/8/layout/vList5"/>
    <dgm:cxn modelId="{BE5474E8-0262-4452-987D-5AECB148C1DF}" type="presParOf" srcId="{22CCF092-9F29-4398-9E1D-C72EEC8315E8}" destId="{7585F882-55F0-4178-92CD-A447CFB6D055}" srcOrd="0" destOrd="0" presId="urn:microsoft.com/office/officeart/2005/8/layout/vList5"/>
    <dgm:cxn modelId="{6534D6D3-A4F2-4DD5-A7D1-815E733AE1AA}" type="presParOf" srcId="{22CCF092-9F29-4398-9E1D-C72EEC8315E8}" destId="{BCC6D6DB-0A94-474F-B1D2-97C59165708E}" srcOrd="1" destOrd="0" presId="urn:microsoft.com/office/officeart/2005/8/layout/vList5"/>
    <dgm:cxn modelId="{9ED32B48-0ECA-469C-B65E-788D34B67135}" type="presParOf" srcId="{46DF9E6F-2027-4A1D-BC96-83A2CF6DEDE5}" destId="{70D94D71-7862-471D-93EA-414565893D3B}" srcOrd="5" destOrd="0" presId="urn:microsoft.com/office/officeart/2005/8/layout/vList5"/>
    <dgm:cxn modelId="{34732C9D-DFF4-4602-BA49-B4AC793DCB1F}" type="presParOf" srcId="{46DF9E6F-2027-4A1D-BC96-83A2CF6DEDE5}" destId="{27A0728F-87C2-497D-AFAA-FA2637711232}" srcOrd="6" destOrd="0" presId="urn:microsoft.com/office/officeart/2005/8/layout/vList5"/>
    <dgm:cxn modelId="{33A1EFD1-E5D8-45AD-8B18-EEBBF2A605F3}" type="presParOf" srcId="{27A0728F-87C2-497D-AFAA-FA2637711232}" destId="{3C3EE85C-A333-4A38-BBF7-36D03D806886}" srcOrd="0" destOrd="0" presId="urn:microsoft.com/office/officeart/2005/8/layout/vList5"/>
    <dgm:cxn modelId="{BFC26B55-7BA3-4583-A713-7A94CC187735}" type="presParOf" srcId="{27A0728F-87C2-497D-AFAA-FA2637711232}" destId="{A6BF4243-8DA0-4A57-BBAF-4BD71D9E6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5ADCD-EA73-4FF8-823C-D9F8A66512FE}">
      <dsp:nvSpPr>
        <dsp:cNvPr id="0" name=""/>
        <dsp:cNvSpPr/>
      </dsp:nvSpPr>
      <dsp:spPr>
        <a:xfrm rot="5400000">
          <a:off x="6072307" y="-2448179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1 Conceitos básicos de orientação a objetos em programação.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2 Introdução a aplicações orientadas a objetos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3 Uma visão de game em programação orientada a objeto</a:t>
          </a:r>
        </a:p>
      </dsp:txBody>
      <dsp:txXfrm rot="-5400000">
        <a:off x="3490976" y="184092"/>
        <a:ext cx="6155239" cy="941636"/>
      </dsp:txXfrm>
    </dsp:sp>
    <dsp:sp modelId="{10DE05F8-B16A-402E-B23F-414C41DCDA8D}">
      <dsp:nvSpPr>
        <dsp:cNvPr id="0" name=""/>
        <dsp:cNvSpPr/>
      </dsp:nvSpPr>
      <dsp:spPr>
        <a:xfrm>
          <a:off x="0" y="2711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Unidade 1 Conceitos do desenvolvimento orientação a objetos 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 </a:t>
          </a:r>
        </a:p>
      </dsp:txBody>
      <dsp:txXfrm>
        <a:off x="63675" y="66386"/>
        <a:ext cx="3363626" cy="1177045"/>
      </dsp:txXfrm>
    </dsp:sp>
    <dsp:sp modelId="{DCFC37BD-2A29-4F02-8344-A33E781801CB}">
      <dsp:nvSpPr>
        <dsp:cNvPr id="0" name=""/>
        <dsp:cNvSpPr/>
      </dsp:nvSpPr>
      <dsp:spPr>
        <a:xfrm rot="5400000">
          <a:off x="6072307" y="-1078564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1 Construtores de sobrecarga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2 Estruturas de decisão, controle e repetição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3 Reutilização de classes</a:t>
          </a:r>
        </a:p>
      </dsp:txBody>
      <dsp:txXfrm rot="-5400000">
        <a:off x="3490976" y="1553707"/>
        <a:ext cx="6155239" cy="941636"/>
      </dsp:txXfrm>
    </dsp:sp>
    <dsp:sp modelId="{039A4411-D22F-47FA-9A94-46B3757745D8}">
      <dsp:nvSpPr>
        <dsp:cNvPr id="0" name=""/>
        <dsp:cNvSpPr/>
      </dsp:nvSpPr>
      <dsp:spPr>
        <a:xfrm>
          <a:off x="0" y="1372327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Unidade 2 Estruturas do desenvolvimento </a:t>
          </a:r>
          <a:r>
            <a:rPr lang="pt-BR" sz="1800" kern="1200" dirty="0" err="1"/>
            <a:t>orientato</a:t>
          </a:r>
          <a:r>
            <a:rPr lang="pt-BR" sz="1800" kern="1200" dirty="0"/>
            <a:t> a objetos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 </a:t>
          </a:r>
        </a:p>
      </dsp:txBody>
      <dsp:txXfrm>
        <a:off x="63675" y="1436002"/>
        <a:ext cx="3363626" cy="1177045"/>
      </dsp:txXfrm>
    </dsp:sp>
    <dsp:sp modelId="{BCC6D6DB-0A94-474F-B1D2-97C59165708E}">
      <dsp:nvSpPr>
        <dsp:cNvPr id="0" name=""/>
        <dsp:cNvSpPr/>
      </dsp:nvSpPr>
      <dsp:spPr>
        <a:xfrm rot="5400000">
          <a:off x="6072307" y="291051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1 Tratamento de exceções e uso de classes abstratas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2 Definição e uso de interfaces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3 Desenvolvimento de interfaces gráficas</a:t>
          </a:r>
        </a:p>
      </dsp:txBody>
      <dsp:txXfrm rot="-5400000">
        <a:off x="3490976" y="2923322"/>
        <a:ext cx="6155239" cy="941636"/>
      </dsp:txXfrm>
    </dsp:sp>
    <dsp:sp modelId="{7585F882-55F0-4178-92CD-A447CFB6D055}">
      <dsp:nvSpPr>
        <dsp:cNvPr id="0" name=""/>
        <dsp:cNvSpPr/>
      </dsp:nvSpPr>
      <dsp:spPr>
        <a:xfrm>
          <a:off x="0" y="2741943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Unidade 3 Desenvolvimento de classes abstratas, exceções e interfaces orientada a objetos </a:t>
          </a:r>
        </a:p>
      </dsp:txBody>
      <dsp:txXfrm>
        <a:off x="63675" y="2805618"/>
        <a:ext cx="3363626" cy="1177045"/>
      </dsp:txXfrm>
    </dsp:sp>
    <dsp:sp modelId="{A6BF4243-8DA0-4A57-BBAF-4BD71D9E6A02}">
      <dsp:nvSpPr>
        <dsp:cNvPr id="0" name=""/>
        <dsp:cNvSpPr/>
      </dsp:nvSpPr>
      <dsp:spPr>
        <a:xfrm rot="5400000">
          <a:off x="6072307" y="1660667"/>
          <a:ext cx="1043516" cy="62061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1 </a:t>
          </a:r>
          <a:r>
            <a:rPr lang="pt-BR" sz="1600" kern="1200" dirty="0" err="1"/>
            <a:t>Arrays</a:t>
          </a:r>
          <a:r>
            <a:rPr lang="pt-BR" sz="1600" kern="1200" dirty="0"/>
            <a:t> e </a:t>
          </a:r>
          <a:r>
            <a:rPr lang="pt-BR" sz="1600" kern="1200" dirty="0" err="1"/>
            <a:t>strings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2 Banco de dados relacional e </a:t>
          </a:r>
          <a:r>
            <a:rPr lang="pt-BR" sz="1600" kern="1200" dirty="0" err="1"/>
            <a:t>NoSQL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Seção 3 Programação em JAVA usando THREADS</a:t>
          </a:r>
        </a:p>
      </dsp:txBody>
      <dsp:txXfrm rot="-5400000">
        <a:off x="3490976" y="4292938"/>
        <a:ext cx="6155239" cy="941636"/>
      </dsp:txXfrm>
    </dsp:sp>
    <dsp:sp modelId="{3C3EE85C-A333-4A38-BBF7-36D03D806886}">
      <dsp:nvSpPr>
        <dsp:cNvPr id="0" name=""/>
        <dsp:cNvSpPr/>
      </dsp:nvSpPr>
      <dsp:spPr>
        <a:xfrm>
          <a:off x="0" y="4111559"/>
          <a:ext cx="3490976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Unidade 4 Aplicações orientada a objetos </a:t>
          </a:r>
        </a:p>
      </dsp:txBody>
      <dsp:txXfrm>
        <a:off x="63675" y="4175234"/>
        <a:ext cx="3363626" cy="11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Encontro</a:t>
            </a:r>
          </a:p>
        </p:txBody>
      </p:sp>
      <p:pic>
        <p:nvPicPr>
          <p:cNvPr id="1026" name="Picture 2" descr="Anhanguera Campinas Ouro Verde - YouTube">
            <a:extLst>
              <a:ext uri="{FF2B5EF4-FFF2-40B4-BE49-F238E27FC236}">
                <a16:creationId xmlns:a16="http://schemas.microsoft.com/office/drawing/2014/main" id="{B544BCBE-6740-87B4-1423-20E723AA46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" y="37842"/>
            <a:ext cx="1844121" cy="18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5FEED9F-C943-2CEE-D5C2-3461438F6EF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72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044C29-85D2-A14F-6BB1-E1D7C2A3225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B9E8B5A2-AFBD-94F1-4784-37BA40FFE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1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94EE03-6E66-0FF9-E998-644B08DC682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264D17A8-DDD4-6F5B-E800-1814A04AA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9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F2A4064-A21A-F828-6FA4-9675393109CB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E5793D84-2BC5-4F9E-4918-ACF9E31D7F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50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C9DC1-D871-1AD7-C589-459B55B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72CD99-086E-3D94-D9E5-C811944DA6B9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BD0BC513-F574-FE38-F8DA-72606053F2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47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C75D-1710-9EB7-F686-3503E76F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76C41B-309C-CF33-4C94-01C7FBBEC675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Anhanguera Campinas Ouro Verde - YouTube">
            <a:extLst>
              <a:ext uri="{FF2B5EF4-FFF2-40B4-BE49-F238E27FC236}">
                <a16:creationId xmlns:a16="http://schemas.microsoft.com/office/drawing/2014/main" id="{10BDAA3E-CC11-7D53-6D69-56A4BC7F9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65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C3D4A-EA0E-6E54-99D5-0C91A85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FE4E38-3C13-B7FB-62D6-F5C39BA26C4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B65F9B5B-0E50-8E05-12A5-638D8795A8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2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244F43-CB48-6C8B-DBC2-51BDD3613D61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2046ED58-CB90-C61E-CF18-8D330EEE0B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0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2A62B1-39F8-C21D-8C52-FFF10F9E7242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4EC1F88A-AAC6-4869-B0B2-94F412C34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93A1312-F289-9015-80B5-3A7E0832F6C7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95FC1A07-0397-6644-1B2D-33ACB51E8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9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B897EC-EC89-3420-E1E8-AEFCFF267923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Anhanguera Campinas Ouro Verde - YouTube">
            <a:extLst>
              <a:ext uri="{FF2B5EF4-FFF2-40B4-BE49-F238E27FC236}">
                <a16:creationId xmlns:a16="http://schemas.microsoft.com/office/drawing/2014/main" id="{7A4A197B-ECA3-67D9-665D-4DA72E3DFF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2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827AA2F-2C78-52BE-8C4A-15986EF16E0D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ED71F18-E3D1-2F90-7395-442691E9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Picture 2" descr="Anhanguera Campinas Ouro Verde - YouTube">
            <a:extLst>
              <a:ext uri="{FF2B5EF4-FFF2-40B4-BE49-F238E27FC236}">
                <a16:creationId xmlns:a16="http://schemas.microsoft.com/office/drawing/2014/main" id="{875C23C9-C1B3-4344-26C1-2C55B0A1D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5C21A3-E90C-6D68-EFBD-3B7419CA9C2F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nhanguera Campinas Ouro Verde - YouTube">
            <a:extLst>
              <a:ext uri="{FF2B5EF4-FFF2-40B4-BE49-F238E27FC236}">
                <a16:creationId xmlns:a16="http://schemas.microsoft.com/office/drawing/2014/main" id="{F92C7523-D70C-12A7-1830-00770BFD5A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1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331444-7317-F5AF-5003-138844E80970}"/>
              </a:ext>
            </a:extLst>
          </p:cNvPr>
          <p:cNvSpPr/>
          <p:nvPr userDrawn="1"/>
        </p:nvSpPr>
        <p:spPr>
          <a:xfrm>
            <a:off x="0" y="6645349"/>
            <a:ext cx="12192000" cy="212651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Anhanguera Campinas Ouro Verde - YouTube">
            <a:extLst>
              <a:ext uri="{FF2B5EF4-FFF2-40B4-BE49-F238E27FC236}">
                <a16:creationId xmlns:a16="http://schemas.microsoft.com/office/drawing/2014/main" id="{CF9EA994-D892-6F6C-9B6E-6D9D2433E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4" y="137743"/>
            <a:ext cx="893615" cy="8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2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54C55-F32B-4432-9C16-2395E37A544A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53CA-436C-4BA8-BFD8-7C6CDA50D6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8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D2846-05B7-E606-9270-FD8CF1EAC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Linguagem Orientada a Objetos</a:t>
            </a:r>
            <a:br>
              <a:rPr lang="pt-BR" dirty="0"/>
            </a:br>
            <a:r>
              <a:rPr lang="pt-BR" sz="3600" dirty="0"/>
              <a:t>Professor:  Simone Tatiane do Canto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65FB9-D8D0-E9FE-8780-6669A427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76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Encontro</a:t>
            </a:r>
            <a:r>
              <a:rPr lang="pt-BR" dirty="0"/>
              <a:t> : 02</a:t>
            </a:r>
          </a:p>
          <a:p>
            <a:pPr algn="l"/>
            <a:r>
              <a:rPr lang="pt-BR" b="1" dirty="0"/>
              <a:t>Objetivos da aula</a:t>
            </a:r>
            <a:endParaRPr lang="pt-BR" sz="1800" b="1" dirty="0">
              <a:latin typeface="Calibri,Bold"/>
            </a:endParaRP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pt-BR" sz="1800" dirty="0"/>
              <a:t>Introdução a aplicações orientadas a objetos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endParaRPr lang="pt-BR" sz="1800" b="1" dirty="0">
              <a:latin typeface="Calibri,Bold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AA0B04-2818-01CF-F4FB-EA19A050640C}"/>
              </a:ext>
            </a:extLst>
          </p:cNvPr>
          <p:cNvSpPr/>
          <p:nvPr/>
        </p:nvSpPr>
        <p:spPr>
          <a:xfrm>
            <a:off x="0" y="6429023"/>
            <a:ext cx="12192000" cy="428977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1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FBE66-B70C-1FA0-35B6-7A3141827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14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Após a instalação o software criará automaticamente um atalho em sua área de trabalho para acesso ao Alice, com o seguinte ícone: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5FDD96-D24D-72E5-5B38-61BE2E72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84" y="1748317"/>
            <a:ext cx="9206031" cy="39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8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9533D-6C95-7959-8AE7-38491902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CONHECENDO O SISTEMA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12A2D5-B992-6D58-27DB-534E484FF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Iniciando um novo projeto, a primeira ação é escolher o cenário em que a animação se desenvolverá. Veja a figura abaixo: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A16B18-143C-2333-0E93-4D1EC38B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98" y="2234003"/>
            <a:ext cx="569674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3F65A-6DD7-992B-C5CF-A1C93984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8904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Após escolher o cenário, você terá a seguinte tela: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A31CD-9310-040A-AE49-423E1BD1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03" y="574296"/>
            <a:ext cx="7333425" cy="60596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3DF5E1-2E7D-D4CF-E28C-22BB28AC416B}"/>
              </a:ext>
            </a:extLst>
          </p:cNvPr>
          <p:cNvSpPr txBox="1"/>
          <p:nvPr/>
        </p:nvSpPr>
        <p:spPr>
          <a:xfrm>
            <a:off x="7904389" y="1269749"/>
            <a:ext cx="394660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Essa é a tela de edição principal do Alice. Ela se divide em 5 partes: </a:t>
            </a:r>
          </a:p>
          <a:p>
            <a:pPr marL="457200" indent="-457200">
              <a:buAutoNum type="arabicPeriod"/>
            </a:pPr>
            <a:r>
              <a:rPr lang="pt-BR" sz="2400" dirty="0"/>
              <a:t>Ferramentas, no topo da janela; </a:t>
            </a:r>
          </a:p>
          <a:p>
            <a:pPr marL="457200" indent="-457200">
              <a:buAutoNum type="arabicPeriod"/>
            </a:pPr>
            <a:r>
              <a:rPr lang="pt-BR" sz="2400" dirty="0"/>
              <a:t>Cenário, no topo da tela à esquerda; </a:t>
            </a:r>
          </a:p>
          <a:p>
            <a:pPr marL="457200" indent="-457200">
              <a:buAutoNum type="arabicPeriod"/>
            </a:pPr>
            <a:r>
              <a:rPr lang="pt-BR" sz="2400" dirty="0"/>
              <a:t>Lista de procedimentos e funções, à esquerda; </a:t>
            </a:r>
          </a:p>
          <a:p>
            <a:pPr marL="457200" indent="-457200">
              <a:buAutoNum type="arabicPeriod"/>
            </a:pPr>
            <a:r>
              <a:rPr lang="pt-BR" sz="2400" dirty="0"/>
              <a:t>Área de Edição, à direita da Área de Detalhes; </a:t>
            </a:r>
          </a:p>
          <a:p>
            <a:pPr marL="457200" indent="-457200">
              <a:buAutoNum type="arabicPeriod"/>
            </a:pPr>
            <a:r>
              <a:rPr lang="pt-BR" sz="2400" dirty="0"/>
              <a:t>Menu de Funções Lógicas, na parte inferior da tela.</a:t>
            </a:r>
          </a:p>
        </p:txBody>
      </p:sp>
    </p:spTree>
    <p:extLst>
      <p:ext uri="{BB962C8B-B14F-4D97-AF65-F5344CB8AC3E}">
        <p14:creationId xmlns:p14="http://schemas.microsoft.com/office/powerpoint/2010/main" val="240805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084FE-0361-DB17-1BE8-411B94ED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Menu Ferramentas: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AF2DE7-A746-02CA-2E05-42906BD2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714"/>
            <a:ext cx="10515600" cy="519724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Menu de ferramentas se divide em 6 opções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8FEDA0-1E25-B5DC-02BC-EA416F2E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219916"/>
            <a:ext cx="7130143" cy="28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4F0646-1702-6FE3-9F9B-0B98253F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375"/>
            <a:ext cx="10515600" cy="59592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1- File (Arquivo): trás opções para trabalhar com o arquivo que está sendo executado, bem como para a criação de novos arquivos, abertura de arquivos salvos anteriormente e exportação da animação para plataforma de vídeos, como por exemplo, o canal </a:t>
            </a:r>
            <a:r>
              <a:rPr lang="pt-BR" dirty="0" err="1"/>
              <a:t>youtube</a:t>
            </a:r>
            <a:r>
              <a:rPr lang="pt-BR" dirty="0"/>
              <a:t>. </a:t>
            </a:r>
          </a:p>
          <a:p>
            <a:pPr marL="0" indent="0">
              <a:buNone/>
            </a:pPr>
            <a:r>
              <a:rPr lang="pt-BR" dirty="0"/>
              <a:t>2- </a:t>
            </a:r>
            <a:r>
              <a:rPr lang="pt-BR" dirty="0" err="1"/>
              <a:t>Edit</a:t>
            </a:r>
            <a:r>
              <a:rPr lang="pt-BR" dirty="0"/>
              <a:t> (Edição): Trás opções para edição do arquivo em que está trabalhando; </a:t>
            </a:r>
          </a:p>
          <a:p>
            <a:pPr marL="0" indent="0">
              <a:buNone/>
            </a:pPr>
            <a:r>
              <a:rPr lang="pt-BR" dirty="0"/>
              <a:t>3- Project (Projeto): trás informações sobre o projeto que está sendo executado, como estatísticas e ferramentas para encontrar textos e funções; </a:t>
            </a:r>
          </a:p>
          <a:p>
            <a:pPr marL="0" indent="0">
              <a:buNone/>
            </a:pPr>
            <a:r>
              <a:rPr lang="pt-BR" dirty="0"/>
              <a:t>4- </a:t>
            </a:r>
            <a:r>
              <a:rPr lang="pt-BR" dirty="0" err="1"/>
              <a:t>Run</a:t>
            </a:r>
            <a:r>
              <a:rPr lang="pt-BR" dirty="0"/>
              <a:t> (Executar): Opção para executar a animação. Essa opção também pode ser acessada em atalho através das teclas “ctrl+f5”; </a:t>
            </a:r>
          </a:p>
          <a:p>
            <a:pPr marL="0" indent="0">
              <a:buNone/>
            </a:pPr>
            <a:r>
              <a:rPr lang="pt-BR" dirty="0"/>
              <a:t>5- </a:t>
            </a:r>
            <a:r>
              <a:rPr lang="pt-BR" dirty="0" err="1"/>
              <a:t>Window</a:t>
            </a:r>
            <a:r>
              <a:rPr lang="pt-BR" dirty="0"/>
              <a:t> (Janela): Opção que lhe permite editar a tela principal com algumas preferências, como por exemplo, exibir o código Java, ao lado da tela de edição; </a:t>
            </a:r>
          </a:p>
          <a:p>
            <a:pPr marL="0" indent="0">
              <a:buNone/>
            </a:pPr>
            <a:r>
              <a:rPr lang="pt-BR" dirty="0"/>
              <a:t>6- Help (ajuda): Opção para acessar o tutorial do sistema e buscar ajuda para qualquer opção do software.</a:t>
            </a:r>
          </a:p>
        </p:txBody>
      </p:sp>
    </p:spTree>
    <p:extLst>
      <p:ext uri="{BB962C8B-B14F-4D97-AF65-F5344CB8AC3E}">
        <p14:creationId xmlns:p14="http://schemas.microsoft.com/office/powerpoint/2010/main" val="25140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1CA2E8E-7B35-104C-FDC3-98901310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31" y="68263"/>
            <a:ext cx="8620862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301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17AA5-C741-CDC3-459F-A88397D4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CCA9D0-7A40-4AFC-650F-1D7D73C61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426029"/>
            <a:ext cx="11440886" cy="50668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Para iniciar a edição das animações é importante configurar o cenário em que elas acontecerão e incluir os personagens da animação. É no cenário que as animações acontecem, nele você verificará cada detalha incluído na animação e encontrará: </a:t>
            </a:r>
          </a:p>
          <a:p>
            <a:pPr marL="0" indent="0">
              <a:buNone/>
            </a:pPr>
            <a:r>
              <a:rPr lang="pt-BR" dirty="0"/>
              <a:t>1- Menu para inclusão dos objetos (objetos e personagens que comporão a animação); </a:t>
            </a:r>
          </a:p>
          <a:p>
            <a:pPr marL="0" indent="0">
              <a:buNone/>
            </a:pPr>
            <a:r>
              <a:rPr lang="pt-BR" dirty="0"/>
              <a:t>2- Setas de navegação para deslocar-se dentro do ambiente; </a:t>
            </a:r>
          </a:p>
          <a:p>
            <a:pPr marL="0" indent="0">
              <a:buNone/>
            </a:pPr>
            <a:r>
              <a:rPr lang="pt-BR" dirty="0"/>
              <a:t>3- Cenário escolhido ao iniciar o sistema; </a:t>
            </a:r>
          </a:p>
          <a:p>
            <a:pPr marL="0" indent="0">
              <a:buNone/>
            </a:pPr>
            <a:r>
              <a:rPr lang="pt-BR" dirty="0"/>
              <a:t>4- Menu para edição dos objetos e personagens: Neste espaço você pode definir os tamanhos dos objetos a localização inicial do objeto dentro do cenário, a posição a rotação dos objetos, entre outras opções; </a:t>
            </a:r>
          </a:p>
          <a:p>
            <a:pPr marL="0" indent="0">
              <a:buNone/>
            </a:pPr>
            <a:r>
              <a:rPr lang="pt-BR" dirty="0"/>
              <a:t>5- 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: Botão para voltar a tela de edição.</a:t>
            </a:r>
          </a:p>
        </p:txBody>
      </p:sp>
    </p:spTree>
    <p:extLst>
      <p:ext uri="{BB962C8B-B14F-4D97-AF65-F5344CB8AC3E}">
        <p14:creationId xmlns:p14="http://schemas.microsoft.com/office/powerpoint/2010/main" val="91601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C13B65-C3F4-A24B-01F4-D8E63285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9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Ao clicar no botão “</a:t>
            </a:r>
            <a:r>
              <a:rPr lang="pt-BR" dirty="0" err="1"/>
              <a:t>setap</a:t>
            </a:r>
            <a:r>
              <a:rPr lang="pt-BR" dirty="0"/>
              <a:t> </a:t>
            </a:r>
            <a:r>
              <a:rPr lang="pt-BR" dirty="0" err="1"/>
              <a:t>Scene</a:t>
            </a:r>
            <a:r>
              <a:rPr lang="pt-BR" dirty="0"/>
              <a:t>” você encontra a tela de edição do cenário: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8FCBE9-E0E0-66D3-ED63-4655A699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645436"/>
            <a:ext cx="7430037" cy="57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508F7-14EA-4623-8FE7-268AE911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Procedimentos 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A31F0D-6B15-665B-AD45-C60E7A40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Esse menu, localizado à esquerda da tela de edição principal, possui duas abas: Procedimentos e Funções.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aba de procedimentos trás uma lista de processos que podem ser executados na animação, tais como: diálogos, pensamentos, textos informativos, locomoção dos personagens, etc. Para incluir um procedimento à animação, basta clicar sobre o procedimento escolhido e arrastá-lo para a área de edição. Então, na área de edição você configurará o procedimento da forma que quiser.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Já a aba de funções possui uma lista de funções a serem executadas pelos objetos da animação e nas quais o usuário começa a ter contato com a linguagem de programação. Para utilizar qualquer função pré-existente no sistema, basta clicar sobre a mesma e arrastá-la para a tela de edição. Conheça as abas:</a:t>
            </a:r>
          </a:p>
        </p:txBody>
      </p:sp>
    </p:spTree>
    <p:extLst>
      <p:ext uri="{BB962C8B-B14F-4D97-AF65-F5344CB8AC3E}">
        <p14:creationId xmlns:p14="http://schemas.microsoft.com/office/powerpoint/2010/main" val="1632757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085C52-62CA-7B13-BC2F-E9C626B4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242443"/>
            <a:ext cx="7659169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2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CC2E31-3E23-BCE9-3E95-2C1A95FBF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059525"/>
              </p:ext>
            </p:extLst>
          </p:nvPr>
        </p:nvGraphicFramePr>
        <p:xfrm>
          <a:off x="1377244" y="719665"/>
          <a:ext cx="969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9983F3-7CF4-F60F-3A22-F617870E75BB}"/>
              </a:ext>
            </a:extLst>
          </p:cNvPr>
          <p:cNvSpPr/>
          <p:nvPr/>
        </p:nvSpPr>
        <p:spPr>
          <a:xfrm>
            <a:off x="485422" y="719666"/>
            <a:ext cx="677333" cy="541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4000" dirty="0"/>
              <a:t>Plano de ensino</a:t>
            </a:r>
          </a:p>
        </p:txBody>
      </p:sp>
    </p:spTree>
    <p:extLst>
      <p:ext uri="{BB962C8B-B14F-4D97-AF65-F5344CB8AC3E}">
        <p14:creationId xmlns:p14="http://schemas.microsoft.com/office/powerpoint/2010/main" val="252740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B403-7DEE-CE3B-28B5-83A6CC82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 de edição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49F135-39BC-63F6-0838-0988793C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Nessa área, você configurará toda a animação. Nela você editará os textos dos diálogos dos personagens, a movimentação dos personagens e dos objetos, as funções lógicas, os áudios e vídeos que desejar inserir e toda a animação propriamente dita. Para isso, basta clicar em qualquer uma das funções, procedimentos ou opções existentes nos demais menus e arrastá-los para a área de edição.</a:t>
            </a:r>
          </a:p>
        </p:txBody>
      </p:sp>
    </p:spTree>
    <p:extLst>
      <p:ext uri="{BB962C8B-B14F-4D97-AF65-F5344CB8AC3E}">
        <p14:creationId xmlns:p14="http://schemas.microsoft.com/office/powerpoint/2010/main" val="11508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8AF14-588C-2A1C-1298-16010E0F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Funções Lógicas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0E37A-264F-8529-3E9F-2BECFD269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9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Este menu, localizado na parte inferior da tela, trabalha com funções </a:t>
            </a:r>
            <a:r>
              <a:rPr lang="pt-BR" dirty="0" err="1"/>
              <a:t>préexistentes</a:t>
            </a:r>
            <a:r>
              <a:rPr lang="pt-BR" dirty="0"/>
              <a:t>, configuradas nas linguagens de programação Java e C++. Através dele é possível criar variáveis, incluir condições “IF e Else” (verdadeiro ou falso), processos de repetição, com condições de parada, conhecidos na área da programação como laços, criar pequenos programas de cálculos, configurar interações com o usuário, entre outros.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0D9462-71F6-BDDA-B123-6899288A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5715"/>
            <a:ext cx="108455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6FF42-D58A-FE9F-B2FA-66233E6A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ANIMAÇÕES NO ALICE 3.1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80B1-8296-8A71-1852-374A74BE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Agora vamos aprender a criar animações e editar códigos de programação através do Alice 3.1.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Antes de iniciar qualquer projeto de animação é importante que você defina o roteiro que a animação deverá percorrer e tenha definido claramente o objetivo do seu projeto.</a:t>
            </a:r>
          </a:p>
        </p:txBody>
      </p:sp>
    </p:spTree>
    <p:extLst>
      <p:ext uri="{BB962C8B-B14F-4D97-AF65-F5344CB8AC3E}">
        <p14:creationId xmlns:p14="http://schemas.microsoft.com/office/powerpoint/2010/main" val="226142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66E0-DFC1-DD32-7726-739761A1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0299DD-1C2E-A0AE-AC2B-DE380A87B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Teremos um cenário de um quarto, com uma mesa, uma cadeira, duas estantes com livros, e um personagem, preferencialmente humano. Nosso personagem se comunicará com o ouvinte e o convidará para brincar de calcular o fatorial de qualquer número de um a nove.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Então, neste desafio, além de criar o cenário, incluir os objetos e colocar todos os procedimentos para que nosso personagem se comunique com o ouvinte, teremos que criar um programa que calcule automaticamente o fatorial de um número qualquer.</a:t>
            </a:r>
          </a:p>
        </p:txBody>
      </p:sp>
    </p:spTree>
    <p:extLst>
      <p:ext uri="{BB962C8B-B14F-4D97-AF65-F5344CB8AC3E}">
        <p14:creationId xmlns:p14="http://schemas.microsoft.com/office/powerpoint/2010/main" val="268053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88990-F165-34B3-1090-560B88486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214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Após dar um duplo clique no ícone de atalho do Alice 3.1 na área de trabalho, escolha o cenário para iniciar a animação: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3ADFEE-7795-DB34-F550-DC21ADE1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90" y="1039764"/>
            <a:ext cx="7522423" cy="56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1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D78507-CD51-B79C-1A41-13E79D8E8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1" y="170997"/>
            <a:ext cx="11332029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Seguindo nosso roteiro, vamos escolher um cenário em que possamos montar a cena descrita acima. </a:t>
            </a:r>
          </a:p>
          <a:p>
            <a:pPr marL="0" indent="0">
              <a:buNone/>
            </a:pPr>
            <a:r>
              <a:rPr lang="pt-BR" dirty="0"/>
              <a:t>Na página de edição principal, clique no botão “Setup </a:t>
            </a:r>
            <a:r>
              <a:rPr lang="pt-BR" dirty="0" err="1"/>
              <a:t>Scene</a:t>
            </a:r>
            <a:r>
              <a:rPr lang="pt-BR" dirty="0"/>
              <a:t>”, presente no cenário no canto esquerdo superior da tela, para ir até a tela de edição do cenário: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67CD95-8316-5CEF-2BA2-73DFD4CB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44" y="1851666"/>
            <a:ext cx="5634356" cy="47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1AFDD-836F-E94C-21B8-B400F63D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81883"/>
            <a:ext cx="1113608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Então, na tela de edição do cenário, inclua os itens listados em nosso roteiro: - Mesa; - Cadeira; - Estante com livros; - Personagem humano. </a:t>
            </a:r>
          </a:p>
          <a:p>
            <a:pPr marL="0" indent="0">
              <a:buNone/>
            </a:pPr>
            <a:r>
              <a:rPr lang="pt-BR" dirty="0"/>
              <a:t>Você precisará incluir cada item de uma vez e editar as configurações dos mesmos, como posição e tamanho. Veja: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3DA932-6867-809D-CDFF-F50EF028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3" y="1923806"/>
            <a:ext cx="7290409" cy="46312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4BE678-5049-2726-CFAE-56C007F52AF3}"/>
              </a:ext>
            </a:extLst>
          </p:cNvPr>
          <p:cNvSpPr txBox="1"/>
          <p:nvPr/>
        </p:nvSpPr>
        <p:spPr>
          <a:xfrm>
            <a:off x="7927522" y="1923806"/>
            <a:ext cx="3458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Através do botão “</a:t>
            </a:r>
            <a:r>
              <a:rPr lang="pt-BR" sz="2000" dirty="0" err="1"/>
              <a:t>All</a:t>
            </a:r>
            <a:r>
              <a:rPr lang="pt-BR" sz="2000" dirty="0"/>
              <a:t> classes”, você escolhe as categorias de objetos e verifica quais a opções disponíveis. </a:t>
            </a:r>
          </a:p>
          <a:p>
            <a:endParaRPr lang="pt-BR" sz="2000" dirty="0"/>
          </a:p>
          <a:p>
            <a:r>
              <a:rPr lang="pt-BR" sz="2000" dirty="0"/>
              <a:t>Cada objeto possui uma configuração específica, por exemplo, quando escolhemos um objeto humano, podemos configurar a idade, a cor dos cabelos, dos olhos, a roupa, o gênero (feminino ou masculino), o estilo de personagem, etc. </a:t>
            </a:r>
          </a:p>
        </p:txBody>
      </p:sp>
    </p:spTree>
    <p:extLst>
      <p:ext uri="{BB962C8B-B14F-4D97-AF65-F5344CB8AC3E}">
        <p14:creationId xmlns:p14="http://schemas.microsoft.com/office/powerpoint/2010/main" val="116231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F973D7-B8E0-CCBD-5225-52D35E61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19" y="68263"/>
            <a:ext cx="9135087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1640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D2EDDD-D38A-4E95-A445-E496619DC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927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Após terminar a edição, clique em Ok, no canto inferior direito da tela, conforme indica a seta vermelha acima e, assim o sistema salvará seu avatar. Neste caso, chamaremos nosso personagem de Maria. Veja: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3E13FF-6EF0-A2CF-D881-5E5C9C2C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88" y="1385172"/>
            <a:ext cx="7806211" cy="51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38D40-C728-4240-5C2D-FF6F5F958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8" y="214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Veja agora como fica nosso cenário após a inclusão do personagem: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18F45-524E-9C91-0BA3-44007237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667702"/>
            <a:ext cx="770680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4E38B-78DA-7AEE-C510-04543FC2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CE6F3C-F5CE-1043-B6DB-D00653E4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657"/>
            <a:ext cx="10515600" cy="347730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software Alice é uma ferramenta de desenvolvimento virtual que possui um grande potencial para a programação, em especial para o desenvolvimento do raciocínio lógico e da estrutura de algoritmos. Isso por que, para criar animações e pequenos jogos o desenvolvedor não precisa conhecer uma linguagem específica de programação, basta utilizar as estruturas pré-existentes, arrastar ícones e estruturar o algoritmo previamente elaborado.</a:t>
            </a:r>
          </a:p>
        </p:txBody>
      </p:sp>
      <p:pic>
        <p:nvPicPr>
          <p:cNvPr id="1026" name="Picture 2" descr="Alice - Download">
            <a:extLst>
              <a:ext uri="{FF2B5EF4-FFF2-40B4-BE49-F238E27FC236}">
                <a16:creationId xmlns:a16="http://schemas.microsoft.com/office/drawing/2014/main" id="{8C03F0F6-3FF2-B0FE-3BD8-7B1E2C87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14" y="217714"/>
            <a:ext cx="2471057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1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0DAA5-35CE-2990-9F63-B0BA1CAC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Agora, inclua os demais objetos do nosso roteiro: mesa, cadeira e estante com livros. Note que existem várias abas na parte inferior do cenário, conforme mostra o quadro de informações (vermelho) na imagem 19.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Estas abas possuem listas de categorias de objetos variados, com temas também variados. Navegue por estas abas, conheça as opções disponíveis e quando encontrar os objetos escolhidos, faça a inclusão da mesma forma que incluiu nosso avatar. </a:t>
            </a:r>
          </a:p>
        </p:txBody>
      </p:sp>
    </p:spTree>
    <p:extLst>
      <p:ext uri="{BB962C8B-B14F-4D97-AF65-F5344CB8AC3E}">
        <p14:creationId xmlns:p14="http://schemas.microsoft.com/office/powerpoint/2010/main" val="336135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B0D14B-F475-92A2-1E7B-E1FF4AD44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93" y="68263"/>
            <a:ext cx="8135939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8042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6F1832-5512-006A-79C6-44C09D70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7" y="68263"/>
            <a:ext cx="9824530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7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854A51-C8B5-DB20-3B06-706DE7441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2689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Você notará que todos os objetos que incluirmos aparecerão no meio do nosso cenário, um sobreposto ao outro. Veja: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71DEA-1E73-0171-7688-FE21FBCE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01" y="1180122"/>
            <a:ext cx="4329355" cy="53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E0642D-8CCB-7254-B237-C37D610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3233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Note também, que os objetos que estamos incluindo vão aparecer em uma lista, na lateral direita da sua tela, veja: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97D36-7ABB-9317-D9B1-B3AD53B8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3" y="1362503"/>
            <a:ext cx="3177429" cy="49762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A582E6-029E-622C-0F84-D15B6F4E60BA}"/>
              </a:ext>
            </a:extLst>
          </p:cNvPr>
          <p:cNvSpPr txBox="1"/>
          <p:nvPr/>
        </p:nvSpPr>
        <p:spPr>
          <a:xfrm>
            <a:off x="3910695" y="1483403"/>
            <a:ext cx="317743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Para ajustar a posição de cada objeto no cenário, você precisa primeiro, selecionar o objeto que deseja reposicionar e indicar a posição em que gostaria que ele ficasse através dos comandos de posição (X, Y, Z). Neste exemplo, vamos reposicionar uma das nossas estantes de livros.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82FE39-8061-B0C5-95CB-976A7DB9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78" y="1392214"/>
            <a:ext cx="4673117" cy="53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7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FE532-14A4-2422-3477-B635CE5F0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2471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Ao redimensionar a nossa estante 1.5 na direção X, ela ficará dessa forma no cenário: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079012-D9D9-344D-CE74-BF2FA34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031126"/>
            <a:ext cx="8469086" cy="53949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027F72-31C2-600B-0135-25931B288FD4}"/>
              </a:ext>
            </a:extLst>
          </p:cNvPr>
          <p:cNvSpPr txBox="1"/>
          <p:nvPr/>
        </p:nvSpPr>
        <p:spPr>
          <a:xfrm>
            <a:off x="9016094" y="1223194"/>
            <a:ext cx="24574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Perceba que ela se moveu para a esquerda da tela. Então, agora, utilize essa ferramenta, reposicionando cada um dos nossos objetos até obter um cenário agradável para a criação da nossa animação.</a:t>
            </a:r>
          </a:p>
        </p:txBody>
      </p:sp>
    </p:spTree>
    <p:extLst>
      <p:ext uri="{BB962C8B-B14F-4D97-AF65-F5344CB8AC3E}">
        <p14:creationId xmlns:p14="http://schemas.microsoft.com/office/powerpoint/2010/main" val="3535418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105A0-9689-D6AB-8FB8-8B74E9F84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214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que você consiga mover um objeto para a direita, utilize o mesmo campo (X), porém com números negativos, por exemplo: 1.5, conforme mostra a sequência de figuras abaixo: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85C63-01BF-6C00-0451-8BB7638F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62" y="1409397"/>
            <a:ext cx="4176281" cy="50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6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C2ECF9-3DDE-506F-2043-32CE84D1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45246"/>
            <a:ext cx="10893425" cy="6154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826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356BA0-2E14-EC6B-52AF-CE48AE4F2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Da mesma forma, para leva-lo para cima ou para baixo, utilize o campo Y com números positivos para jogá-lo para cima e negativos para baixo. E, para aumentar ou diminuir a profundidade, a distância do objeto, utilize o campo Z. </a:t>
            </a:r>
          </a:p>
          <a:p>
            <a:pPr marL="0" indent="0">
              <a:buNone/>
            </a:pPr>
            <a:r>
              <a:rPr lang="pt-BR" dirty="0"/>
              <a:t>Após reposicionar todos os objetos, é hora de voltar para a tela de edição principal para iniciarmos a nossa programação. Veja o cenário como ficou:</a:t>
            </a:r>
          </a:p>
        </p:txBody>
      </p:sp>
    </p:spTree>
    <p:extLst>
      <p:ext uri="{BB962C8B-B14F-4D97-AF65-F5344CB8AC3E}">
        <p14:creationId xmlns:p14="http://schemas.microsoft.com/office/powerpoint/2010/main" val="1678903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882DF4-9D48-DC8F-22CB-6600B8F9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30" y="68263"/>
            <a:ext cx="7702664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375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E0DAE8-B035-B0A5-086A-16C24FE5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linguagem utilizada pelo Alice é similar as linguagens Java e C++ assim, sem perceber o aluno começa a desenvolver conceitos da programação de uma forma lúdica e interativa, uma vez que é possível executar a animação durante todo o processo de criação, assim tendo uma visão clara do efeito que cada nova operação incluída produz na animação.</a:t>
            </a:r>
          </a:p>
        </p:txBody>
      </p:sp>
    </p:spTree>
    <p:extLst>
      <p:ext uri="{BB962C8B-B14F-4D97-AF65-F5344CB8AC3E}">
        <p14:creationId xmlns:p14="http://schemas.microsoft.com/office/powerpoint/2010/main" val="2148935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67C6EC-E190-A2FD-EAB4-162A6644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628195"/>
            <a:ext cx="11168743" cy="581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Para voltarmos para a tela de edição principal, basta clicar no botão “</a:t>
            </a:r>
            <a:r>
              <a:rPr lang="pt-BR" dirty="0" err="1"/>
              <a:t>Edit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”, no canto inferior direito da tela, conforma mostra a figura 29. Na tela de edição principal, para começarmos a programar nossa animação é preciso escolher qual objeto terá a primeira ação.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No caso do nosso exemplo, trabalharemos com a Maria, nosso avatar. A primeira ação será fazer com que nosso avatar comprimente o ouvinte e o convide para brincar de descobrir o fatorial.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isso, na lista de procedimentos e funções, clique na seta “</a:t>
            </a:r>
            <a:r>
              <a:rPr lang="pt-BR" dirty="0" err="1"/>
              <a:t>This</a:t>
            </a:r>
            <a:r>
              <a:rPr lang="pt-BR" dirty="0"/>
              <a:t>”, para ver a lista de objetos existentes no cenário e escolha o avatar. Isso indica que a ação que você programar será executada pelo avatar. Veja as imagens seguintes:</a:t>
            </a:r>
          </a:p>
        </p:txBody>
      </p:sp>
    </p:spTree>
    <p:extLst>
      <p:ext uri="{BB962C8B-B14F-4D97-AF65-F5344CB8AC3E}">
        <p14:creationId xmlns:p14="http://schemas.microsoft.com/office/powerpoint/2010/main" val="324821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421F00-6BB6-C69F-1833-2DB844F7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05" y="68263"/>
            <a:ext cx="5776515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5027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1DDC4B-39A7-6390-4EC0-A92599CE1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2254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Ao selecionar o objeto, você terá na lista de procedimentos e funções várias opções, como incluir mensagens de diálogo, incluir áudio, movimentar o objeto, etc. veja algumas opções: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EE8BA7-093E-946A-87FD-A7172DCD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28" y="1452286"/>
            <a:ext cx="5330081" cy="5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51F0CA-EEE2-BBAF-2321-E2647A812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47" y="1021052"/>
            <a:ext cx="4158342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utilizar essas opções, basta clicar sobre a opção desejada e arrastá-la para a área de edição. Neste exemplo, vamos incluir uma caixa de diálogo.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03E4B3-625F-F570-9592-19F6208F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89" y="0"/>
            <a:ext cx="6361739" cy="63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77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EA1063-F5BC-0134-5147-A615B006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8" y="3451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Na área de edição, esse diálogo aparecerá da seguinte forma: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54412A-C8B4-8B0D-49AB-FA1E417B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8" y="1766655"/>
            <a:ext cx="10410612" cy="44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9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30FD94-6AA0-1B0F-EC36-2E595B22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4540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Perceba o botão que aparece ao final da descrição da caixa de diálogo. </a:t>
            </a:r>
          </a:p>
          <a:p>
            <a:pPr marL="0" indent="0">
              <a:buNone/>
            </a:pPr>
            <a:r>
              <a:rPr lang="pt-BR" dirty="0"/>
              <a:t>Através dele você fará configurações importantes na caixa de diálogo, como por exemplo, especificar o tempo de duração (tempo em que a mensagem ficará visível para o expectador), cores das letras, cor do fundo da mensagem, cores e espessura da caixa de diálogo, entre outras.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Cada detalhe adicionado ficará visível na frente do diálogo podendo ser alterado ou excluído a qualquer momento. Veja como essa edição aparece na lista: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328D2A-9758-6D7D-752F-24BE06CC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4" y="4925105"/>
            <a:ext cx="11434911" cy="12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3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F4D379-2A6C-0C07-3D8E-EE8CC5407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2363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testar essa edição, clique no botão </a:t>
            </a:r>
            <a:r>
              <a:rPr lang="pt-BR" dirty="0" err="1"/>
              <a:t>Run</a:t>
            </a:r>
            <a:r>
              <a:rPr lang="pt-BR" dirty="0"/>
              <a:t> , disponível no cenário, no canto esquerdo superior da tela. Veja como ficou: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90F848-4176-378D-1334-E676CBBB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55" y="1126481"/>
            <a:ext cx="7718460" cy="54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1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768FC2-D8F5-E746-2B9C-CE582276F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sugestão aqui é que você brinque, utilize todas as opções de edição e de procedimentos existentes para que conheça a ferramenta. </a:t>
            </a:r>
          </a:p>
          <a:p>
            <a:pPr marL="0" indent="0">
              <a:buNone/>
            </a:pPr>
            <a:r>
              <a:rPr lang="pt-BR" dirty="0"/>
              <a:t>Altere os tempos de exibição, mude a cor das caixas de diálogo, mude a posição dos objetos disponíveis no cenário, pois só utilizando todas as ferramentas é que você realmente terá o domínio do software e poderá aproveitá-lo de maneira eficiente em seus projetos.</a:t>
            </a:r>
          </a:p>
        </p:txBody>
      </p:sp>
    </p:spTree>
    <p:extLst>
      <p:ext uri="{BB962C8B-B14F-4D97-AF65-F5344CB8AC3E}">
        <p14:creationId xmlns:p14="http://schemas.microsoft.com/office/powerpoint/2010/main" val="2330832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13B97-5637-43EE-1887-3C93454D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06D73-5677-F0F9-1455-98210A6F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simone.canto@cogna.com.br</a:t>
            </a:r>
          </a:p>
        </p:txBody>
      </p:sp>
    </p:spTree>
    <p:extLst>
      <p:ext uri="{BB962C8B-B14F-4D97-AF65-F5344CB8AC3E}">
        <p14:creationId xmlns:p14="http://schemas.microsoft.com/office/powerpoint/2010/main" val="296297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11104-CEB1-E332-020E-B6B3FD46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altLang="pt-BR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Objetivos da Aula</a:t>
            </a:r>
            <a:br>
              <a:rPr kumimoji="0" lang="pt-BR" altLang="pt-BR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D3829C-05EC-C92E-5928-F05F46149B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81224"/>
            <a:ext cx="1094106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 as ferramentas de programação orientadas a objetos. Adicionar e posicionar objetos.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Procedimentos e argumentos.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Funções e estruturas de controles.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6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9A3F6-FE71-C4EE-634C-0BFE9F9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EF13A2-6D28-5395-4B9E-53DF1E7E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Alice é um software de código livre, sendo assim, não é necessário adquirir licenças de uso para sua instalação e utilização. É possível baixá-lo sem custo algum no site mantido por seus desenvolvedores.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fazer o download, digite na barra de endereços de seu navegador: http://www.alice.org/.</a:t>
            </a:r>
          </a:p>
        </p:txBody>
      </p:sp>
    </p:spTree>
    <p:extLst>
      <p:ext uri="{BB962C8B-B14F-4D97-AF65-F5344CB8AC3E}">
        <p14:creationId xmlns:p14="http://schemas.microsoft.com/office/powerpoint/2010/main" val="389447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FB1105-8E98-07DD-3112-1C1D22FC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74" y="68263"/>
            <a:ext cx="7546376" cy="6508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17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5A641F-EEA6-A829-CC9C-0F75FD70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818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Posicione o mouse no link de downloads, na parte superior da tela, conforme mostra a seta vermelha na figura acima e selecione a opção </a:t>
            </a:r>
            <a:r>
              <a:rPr lang="pt-BR" dirty="0" err="1"/>
              <a:t>Get</a:t>
            </a:r>
            <a:r>
              <a:rPr lang="pt-BR" dirty="0"/>
              <a:t> Alice 3.1.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748CBA-7BAD-EDB7-2356-80FD486D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13" y="1077988"/>
            <a:ext cx="6535062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7B41E-E00C-4936-D078-AED3EDEC6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1383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Faça o download do software Alice 3.1 de acordo com seu sistema operacional: Windows, Mac ou Linux, conforme aparece na figura acima e proceda com a instalação de acordo com que apontam as setas nas imagens abaixo: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7DA0D6-1F86-FD86-4E32-59A6427D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831906"/>
            <a:ext cx="5420481" cy="42392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ABD980-2530-DBFB-D391-BD338B80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1906"/>
            <a:ext cx="547763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2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C453DC-3E47-9A71-040F-3D633FBAD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160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Marque que indica o aceite dos termos de uso do programa: “I </a:t>
            </a:r>
            <a:r>
              <a:rPr lang="pt-BR" dirty="0" err="1"/>
              <a:t>accept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terms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license</a:t>
            </a:r>
            <a:r>
              <a:rPr lang="pt-BR" dirty="0"/>
              <a:t> agrément” e clique em “</a:t>
            </a:r>
            <a:r>
              <a:rPr lang="pt-BR" dirty="0" err="1"/>
              <a:t>next</a:t>
            </a:r>
            <a:r>
              <a:rPr lang="pt-BR" dirty="0"/>
              <a:t>”, conforme mostra a figura 5.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F2E148-2793-0EAA-A189-27CE5B0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64" y="1641389"/>
            <a:ext cx="638264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6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L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2387</Words>
  <Application>Microsoft Office PowerPoint</Application>
  <PresentationFormat>Widescreen</PresentationFormat>
  <Paragraphs>120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Calibri,Bold</vt:lpstr>
      <vt:lpstr>Tema do Office</vt:lpstr>
      <vt:lpstr>Linguagem Orientada a Objetos Professor:  Simone Tatiane do Canto</vt:lpstr>
      <vt:lpstr>Apresentação do PowerPoint</vt:lpstr>
      <vt:lpstr>INTRODUÇÃO</vt:lpstr>
      <vt:lpstr>Apresentação do PowerPoint</vt:lpstr>
      <vt:lpstr>INSTALAÇÃO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CONHECENDO O SISTEMA</vt:lpstr>
      <vt:lpstr>Após escolher o cenário, você terá a seguinte tela:</vt:lpstr>
      <vt:lpstr>Menu Ferramentas:</vt:lpstr>
      <vt:lpstr>Apresentação do PowerPoint</vt:lpstr>
      <vt:lpstr>Apresentação do PowerPoint</vt:lpstr>
      <vt:lpstr>Cenário</vt:lpstr>
      <vt:lpstr>Apresentação do PowerPoint</vt:lpstr>
      <vt:lpstr>Lista de Procedimentos e Funções</vt:lpstr>
      <vt:lpstr>Apresentação do PowerPoint</vt:lpstr>
      <vt:lpstr>Área de edição</vt:lpstr>
      <vt:lpstr>Menu Funções Lógicas</vt:lpstr>
      <vt:lpstr>CRIANDO ANIMAÇÕES NO ALICE 3.1</vt:lpstr>
      <vt:lpstr>Roteiro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Entrega</vt:lpstr>
      <vt:lpstr>Objetivos da Aula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Continuada</dc:title>
  <dc:creator>Daniele Eloise Do A S Kobayash</dc:creator>
  <cp:lastModifiedBy>SIMONE CANTO</cp:lastModifiedBy>
  <cp:revision>65</cp:revision>
  <cp:lastPrinted>2022-09-27T00:28:57Z</cp:lastPrinted>
  <dcterms:created xsi:type="dcterms:W3CDTF">2022-09-26T23:41:50Z</dcterms:created>
  <dcterms:modified xsi:type="dcterms:W3CDTF">2025-08-11T18:17:58Z</dcterms:modified>
</cp:coreProperties>
</file>